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758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6A38D-ADF5-4394-945A-D203DA74FFDB}" type="datetimeFigureOut">
              <a:rPr lang="es-MX" smtClean="0"/>
              <a:pPr/>
              <a:t>22/09/2015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618B9-13DD-4809-A2A8-A710BE1F7F0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6A38D-ADF5-4394-945A-D203DA74FFDB}" type="datetimeFigureOut">
              <a:rPr lang="es-MX" smtClean="0"/>
              <a:pPr/>
              <a:t>22/09/2015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618B9-13DD-4809-A2A8-A710BE1F7F0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6A38D-ADF5-4394-945A-D203DA74FFDB}" type="datetimeFigureOut">
              <a:rPr lang="es-MX" smtClean="0"/>
              <a:pPr/>
              <a:t>22/09/2015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618B9-13DD-4809-A2A8-A710BE1F7F0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6A38D-ADF5-4394-945A-D203DA74FFDB}" type="datetimeFigureOut">
              <a:rPr lang="es-MX" smtClean="0"/>
              <a:pPr/>
              <a:t>22/09/2015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618B9-13DD-4809-A2A8-A710BE1F7F0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6A38D-ADF5-4394-945A-D203DA74FFDB}" type="datetimeFigureOut">
              <a:rPr lang="es-MX" smtClean="0"/>
              <a:pPr/>
              <a:t>22/09/2015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618B9-13DD-4809-A2A8-A710BE1F7F0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6A38D-ADF5-4394-945A-D203DA74FFDB}" type="datetimeFigureOut">
              <a:rPr lang="es-MX" smtClean="0"/>
              <a:pPr/>
              <a:t>22/09/2015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618B9-13DD-4809-A2A8-A710BE1F7F0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6A38D-ADF5-4394-945A-D203DA74FFDB}" type="datetimeFigureOut">
              <a:rPr lang="es-MX" smtClean="0"/>
              <a:pPr/>
              <a:t>22/09/2015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618B9-13DD-4809-A2A8-A710BE1F7F0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6A38D-ADF5-4394-945A-D203DA74FFDB}" type="datetimeFigureOut">
              <a:rPr lang="es-MX" smtClean="0"/>
              <a:pPr/>
              <a:t>22/09/2015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618B9-13DD-4809-A2A8-A710BE1F7F0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6A38D-ADF5-4394-945A-D203DA74FFDB}" type="datetimeFigureOut">
              <a:rPr lang="es-MX" smtClean="0"/>
              <a:pPr/>
              <a:t>22/09/2015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618B9-13DD-4809-A2A8-A710BE1F7F0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6A38D-ADF5-4394-945A-D203DA74FFDB}" type="datetimeFigureOut">
              <a:rPr lang="es-MX" smtClean="0"/>
              <a:pPr/>
              <a:t>22/09/2015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618B9-13DD-4809-A2A8-A710BE1F7F0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6A38D-ADF5-4394-945A-D203DA74FFDB}" type="datetimeFigureOut">
              <a:rPr lang="es-MX" smtClean="0"/>
              <a:pPr/>
              <a:t>22/09/2015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618B9-13DD-4809-A2A8-A710BE1F7F0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D6A38D-ADF5-4394-945A-D203DA74FFDB}" type="datetimeFigureOut">
              <a:rPr lang="es-MX" smtClean="0"/>
              <a:pPr/>
              <a:t>22/09/2015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E618B9-13DD-4809-A2A8-A710BE1F7F0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solidFill>
            <a:schemeClr val="tx2">
              <a:lumMod val="20000"/>
              <a:lumOff val="8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Autofit/>
          </a:bodyPr>
          <a:lstStyle/>
          <a:p>
            <a:r>
              <a:rPr lang="es-MX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itchFamily="34" charset="0"/>
              </a:rPr>
              <a:t>PRIMARIA PARA NIÑAS, NIÑOS Y JÓVENES 10-14</a:t>
            </a:r>
            <a:endParaRPr lang="es-MX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Arial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2123728" y="332656"/>
            <a:ext cx="49685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/>
              <a:t>Instituto Nacional para la Educación de los Adultos</a:t>
            </a:r>
          </a:p>
          <a:p>
            <a:pPr algn="ctr"/>
            <a:r>
              <a:rPr lang="es-MX" b="1" dirty="0" smtClean="0"/>
              <a:t>Dirección </a:t>
            </a:r>
            <a:r>
              <a:rPr lang="es-MX" b="1" dirty="0" smtClean="0"/>
              <a:t>Académica</a:t>
            </a:r>
          </a:p>
          <a:p>
            <a:pPr algn="ctr"/>
            <a:r>
              <a:rPr lang="es-MX" b="1" dirty="0" smtClean="0"/>
              <a:t>Subdirección de Contenidos Diversificados</a:t>
            </a:r>
          </a:p>
          <a:p>
            <a:pPr algn="ctr"/>
            <a:r>
              <a:rPr lang="es-MX" b="1" dirty="0" smtClean="0"/>
              <a:t>Departamento de Grupos Focalizados</a:t>
            </a:r>
            <a:endParaRPr lang="es-MX" b="1" dirty="0"/>
          </a:p>
        </p:txBody>
      </p:sp>
      <p:sp>
        <p:nvSpPr>
          <p:cNvPr id="5" name="4 CuadroTexto"/>
          <p:cNvSpPr txBox="1"/>
          <p:nvPr/>
        </p:nvSpPr>
        <p:spPr>
          <a:xfrm>
            <a:off x="2123728" y="4293096"/>
            <a:ext cx="49685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/>
              <a:t>Reunión Nacional Académica</a:t>
            </a:r>
          </a:p>
          <a:p>
            <a:pPr algn="ctr"/>
            <a:endParaRPr lang="es-MX" b="1" dirty="0" smtClean="0"/>
          </a:p>
          <a:p>
            <a:pPr algn="ctr"/>
            <a:r>
              <a:rPr lang="es-MX" b="1" dirty="0" smtClean="0"/>
              <a:t>23 -25 septiembre de 2015</a:t>
            </a:r>
            <a:endParaRPr lang="es-MX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5225"/>
            <a:ext cx="2133600" cy="476250"/>
          </a:xfrm>
        </p:spPr>
        <p:txBody>
          <a:bodyPr/>
          <a:lstStyle/>
          <a:p>
            <a:fld id="{1069BC48-5397-4BCA-86C7-02B0EE8703FE}" type="slidenum">
              <a:rPr lang="es-ES" smtClean="0"/>
              <a:pPr/>
              <a:t>2</a:t>
            </a:fld>
            <a:endParaRPr lang="es-ES" dirty="0"/>
          </a:p>
        </p:txBody>
      </p:sp>
      <p:sp>
        <p:nvSpPr>
          <p:cNvPr id="3" name="2 CuadroTexto"/>
          <p:cNvSpPr txBox="1"/>
          <p:nvPr/>
        </p:nvSpPr>
        <p:spPr>
          <a:xfrm>
            <a:off x="0" y="908720"/>
            <a:ext cx="882047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638" indent="-274638" algn="just">
              <a:buFont typeface="Wingdings" pitchFamily="2" charset="2"/>
              <a:buChar char="ü"/>
            </a:pPr>
            <a:r>
              <a:rPr lang="es-ES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Está </a:t>
            </a:r>
            <a:r>
              <a:rPr lang="es-ES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dirigido a niñas, niños y jóvenes de 10 a 14 años de edad que no pudieron iniciar o concluir su educación primaria en el sistema formal</a:t>
            </a:r>
          </a:p>
          <a:p>
            <a:pPr marL="274638" indent="-274638" algn="just">
              <a:buFont typeface="Wingdings" pitchFamily="2" charset="2"/>
              <a:buChar char="ü"/>
            </a:pPr>
            <a:endParaRPr lang="es-ES" dirty="0" smtClean="0">
              <a:latin typeface="Arial" pitchFamily="34" charset="0"/>
              <a:ea typeface="Tahoma" pitchFamily="34" charset="0"/>
              <a:cs typeface="Arial" pitchFamily="34" charset="0"/>
            </a:endParaRPr>
          </a:p>
          <a:p>
            <a:pPr marL="274638" indent="-274638" algn="just">
              <a:buFont typeface="Wingdings" pitchFamily="2" charset="2"/>
              <a:buChar char="ü"/>
            </a:pPr>
            <a:r>
              <a:rPr lang="es-ES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Son atendidos por el INEA mediante la aplicación del MEVyT 10-14, el cual constituye una </a:t>
            </a:r>
            <a:r>
              <a:rPr lang="es-MX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oferta acotada a las características y necesidades de este grupo de población.</a:t>
            </a:r>
          </a:p>
          <a:p>
            <a:pPr marL="274638" indent="-274638" algn="just">
              <a:buFont typeface="Wingdings" pitchFamily="2" charset="2"/>
              <a:buChar char="ü"/>
            </a:pPr>
            <a:endParaRPr lang="es-MX" dirty="0" smtClean="0">
              <a:latin typeface="Arial" pitchFamily="34" charset="0"/>
              <a:ea typeface="Tahoma" pitchFamily="34" charset="0"/>
              <a:cs typeface="Arial" pitchFamily="34" charset="0"/>
            </a:endParaRPr>
          </a:p>
          <a:p>
            <a:pPr marL="274638" indent="-274638" algn="just">
              <a:buFont typeface="Wingdings" pitchFamily="2" charset="2"/>
              <a:buChar char="ü"/>
            </a:pPr>
            <a:r>
              <a:rPr lang="es-MX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Su propósito fundamental es construir conocimientos y habilidades básicas de quienes no pudieron obtenerlos en la edad convencional y a través de la escolaridad formal; ofreciendo una alternativa educativa vinculada con sus necesidades y adecuada a sus posibilidades, inquietudes e intereses, orientada a desarrollar competencias para desenvolverse en mejores condiciones en su vida personal, familiar, laboral y social.</a:t>
            </a:r>
          </a:p>
        </p:txBody>
      </p:sp>
      <p:pic>
        <p:nvPicPr>
          <p:cNvPr id="1026" name="Picture 2" descr="G:\imagenes 10-14\encuentros_portad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3" y="4614316"/>
            <a:ext cx="3816424" cy="2062932"/>
          </a:xfrm>
          <a:prstGeom prst="rect">
            <a:avLst/>
          </a:prstGeom>
          <a:noFill/>
        </p:spPr>
      </p:pic>
      <p:sp>
        <p:nvSpPr>
          <p:cNvPr id="5" name="4 CuadroTexto"/>
          <p:cNvSpPr txBox="1"/>
          <p:nvPr/>
        </p:nvSpPr>
        <p:spPr>
          <a:xfrm>
            <a:off x="0" y="1"/>
            <a:ext cx="9144000" cy="70019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endParaRPr lang="es-ES" sz="1050" b="1" dirty="0" smtClean="0">
              <a:latin typeface="Arial" pitchFamily="34" charset="0"/>
              <a:ea typeface="Tahoma" pitchFamily="34" charset="0"/>
              <a:cs typeface="Arial" pitchFamily="34" charset="0"/>
            </a:endParaRPr>
          </a:p>
          <a:p>
            <a:pPr algn="ctr"/>
            <a:r>
              <a:rPr lang="es-ES" sz="2400" b="1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SITUACIÓN </a:t>
            </a:r>
            <a:r>
              <a:rPr lang="es-ES" sz="2400" b="1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ACTUAL DEL PROYECTO MEVyT </a:t>
            </a:r>
            <a:r>
              <a:rPr lang="es-ES" sz="2400" b="1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10-14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5225"/>
            <a:ext cx="2133600" cy="476250"/>
          </a:xfrm>
        </p:spPr>
        <p:txBody>
          <a:bodyPr/>
          <a:lstStyle/>
          <a:p>
            <a:fld id="{1069BC48-5397-4BCA-86C7-02B0EE8703FE}" type="slidenum">
              <a:rPr lang="es-ES" smtClean="0"/>
              <a:pPr/>
              <a:t>3</a:t>
            </a:fld>
            <a:endParaRPr lang="es-ES" dirty="0"/>
          </a:p>
        </p:txBody>
      </p:sp>
      <p:sp>
        <p:nvSpPr>
          <p:cNvPr id="3" name="2 CuadroTexto"/>
          <p:cNvSpPr txBox="1"/>
          <p:nvPr/>
        </p:nvSpPr>
        <p:spPr>
          <a:xfrm>
            <a:off x="395536" y="764704"/>
            <a:ext cx="849694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638" indent="-274638" algn="just">
              <a:buFont typeface="Wingdings" pitchFamily="2" charset="2"/>
              <a:buChar char="ü"/>
            </a:pPr>
            <a:r>
              <a:rPr lang="es-MX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Se pretende favorecer positivamente la perspectiva y mentalidad de la población objeto, partiendo de sus vivencias, aplicándolas a un marco de reflexión y toma de decisiones informadas, recuperar valores en un contexto propositivo, con actividades grupales, deportivas y lúdicas.</a:t>
            </a:r>
          </a:p>
          <a:p>
            <a:pPr marL="274638" indent="-274638" algn="just">
              <a:buFont typeface="Wingdings" pitchFamily="2" charset="2"/>
              <a:buChar char="ü"/>
            </a:pPr>
            <a:endParaRPr lang="es-MX" dirty="0">
              <a:latin typeface="Arial" pitchFamily="34" charset="0"/>
              <a:ea typeface="Tahoma" pitchFamily="34" charset="0"/>
              <a:cs typeface="Arial" pitchFamily="34" charset="0"/>
            </a:endParaRPr>
          </a:p>
          <a:p>
            <a:pPr marL="274638" indent="-274638" algn="just">
              <a:buFont typeface="Wingdings" pitchFamily="2" charset="2"/>
              <a:buChar char="ü"/>
            </a:pPr>
            <a:r>
              <a:rPr lang="es-MX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La primaria con el MEVyT 10-14 se cubre con el aprendizaje y acreditación de los conocimientos y competencias previstos para 12 módulos, donde 11 se convierten en básicos y el diversificado se puede seleccionar de una la lista acotada.</a:t>
            </a:r>
          </a:p>
          <a:p>
            <a:pPr marL="274638" indent="-274638" algn="just">
              <a:buFont typeface="Wingdings" pitchFamily="2" charset="2"/>
              <a:buChar char="ü"/>
            </a:pPr>
            <a:r>
              <a:rPr lang="es-MX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Al mes de julio, se atienden 33,590 educandos y se lograron 6,293 Educandos que Concluyeron Nivel.</a:t>
            </a:r>
          </a:p>
        </p:txBody>
      </p:sp>
      <p:pic>
        <p:nvPicPr>
          <p:cNvPr id="4" name="Picture 2" descr="C:\Users\LGUIDO\Pictures\INEA\10-14 mevyt 1014-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7904" y="3609217"/>
            <a:ext cx="1872208" cy="2813428"/>
          </a:xfrm>
          <a:prstGeom prst="rect">
            <a:avLst/>
          </a:prstGeom>
          <a:noFill/>
        </p:spPr>
      </p:pic>
      <p:sp>
        <p:nvSpPr>
          <p:cNvPr id="5" name="4 CuadroTexto"/>
          <p:cNvSpPr txBox="1"/>
          <p:nvPr/>
        </p:nvSpPr>
        <p:spPr>
          <a:xfrm>
            <a:off x="0" y="1"/>
            <a:ext cx="9144000" cy="70019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endParaRPr lang="es-ES" sz="1050" b="1" dirty="0" smtClean="0">
              <a:latin typeface="Arial" pitchFamily="34" charset="0"/>
              <a:ea typeface="Tahoma" pitchFamily="34" charset="0"/>
              <a:cs typeface="Arial" pitchFamily="34" charset="0"/>
            </a:endParaRPr>
          </a:p>
          <a:p>
            <a:pPr algn="ctr"/>
            <a:r>
              <a:rPr lang="es-ES" sz="2400" b="1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SITUACIÓN </a:t>
            </a:r>
            <a:r>
              <a:rPr lang="es-ES" sz="2400" b="1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ACTUAL DEL PROYECTO MEVyT </a:t>
            </a:r>
            <a:r>
              <a:rPr lang="es-ES" sz="2400" b="1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10-14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274</Words>
  <Application>Microsoft Office PowerPoint</Application>
  <PresentationFormat>Presentación en pantalla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PRIMARIA PARA NIÑAS, NIÑOS Y JÓVENES 10-14</vt:lpstr>
      <vt:lpstr>Diapositiva 2</vt:lpstr>
      <vt:lpstr>Diapositiva 3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PRIMARIA PARA NIÑAS, NIÑOS Y JÓVENES 10-14</dc:title>
  <dc:creator>Leticia Guido</dc:creator>
  <cp:lastModifiedBy>Leticia Guido</cp:lastModifiedBy>
  <cp:revision>3</cp:revision>
  <dcterms:created xsi:type="dcterms:W3CDTF">2015-09-22T20:11:18Z</dcterms:created>
  <dcterms:modified xsi:type="dcterms:W3CDTF">2015-09-22T20:48:44Z</dcterms:modified>
</cp:coreProperties>
</file>