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74" r:id="rId1"/>
  </p:sldMasterIdLst>
  <p:notesMasterIdLst>
    <p:notesMasterId r:id="rId18"/>
  </p:notesMasterIdLst>
  <p:handoutMasterIdLst>
    <p:handoutMasterId r:id="rId19"/>
  </p:handoutMasterIdLst>
  <p:sldIdLst>
    <p:sldId id="358" r:id="rId2"/>
    <p:sldId id="460" r:id="rId3"/>
    <p:sldId id="461" r:id="rId4"/>
    <p:sldId id="462" r:id="rId5"/>
    <p:sldId id="467" r:id="rId6"/>
    <p:sldId id="468" r:id="rId7"/>
    <p:sldId id="469" r:id="rId8"/>
    <p:sldId id="471" r:id="rId9"/>
    <p:sldId id="473" r:id="rId10"/>
    <p:sldId id="475" r:id="rId11"/>
    <p:sldId id="477" r:id="rId12"/>
    <p:sldId id="478" r:id="rId13"/>
    <p:sldId id="480" r:id="rId14"/>
    <p:sldId id="479" r:id="rId15"/>
    <p:sldId id="481" r:id="rId16"/>
    <p:sldId id="482" r:id="rId17"/>
  </p:sldIdLst>
  <p:sldSz cx="9144000" cy="6858000" type="screen4x3"/>
  <p:notesSz cx="7010400" cy="9296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C85"/>
    <a:srgbClr val="009900"/>
    <a:srgbClr val="008000"/>
    <a:srgbClr val="CCFF99"/>
    <a:srgbClr val="FFFFCC"/>
    <a:srgbClr val="C7E6A4"/>
    <a:srgbClr val="336600"/>
    <a:srgbClr val="FFCCCC"/>
    <a:srgbClr val="ECD4E9"/>
    <a:srgbClr val="DA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95560" autoAdjust="0"/>
  </p:normalViewPr>
  <p:slideViewPr>
    <p:cSldViewPr snapToGrid="0" snapToObjects="1">
      <p:cViewPr>
        <p:scale>
          <a:sx n="70" d="100"/>
          <a:sy n="70" d="100"/>
        </p:scale>
        <p:origin x="-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247ED-5BD0-4AF8-84AD-FE229290195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1D86762-A61B-48F9-96A4-71DC33690B14}">
      <dgm:prSet phldrT="[Texto]"/>
      <dgm:spPr/>
      <dgm:t>
        <a:bodyPr/>
        <a:lstStyle/>
        <a:p>
          <a:r>
            <a:rPr lang="es-MX" dirty="0" smtClean="0"/>
            <a:t>Sociedad compleja</a:t>
          </a:r>
          <a:endParaRPr lang="es-MX" dirty="0"/>
        </a:p>
      </dgm:t>
    </dgm:pt>
    <dgm:pt modelId="{4573D75F-4F5E-4B51-88BF-E213D9465B48}" type="parTrans" cxnId="{51676BC7-CCEE-4C09-BEE9-BF01D31BA9BA}">
      <dgm:prSet/>
      <dgm:spPr/>
      <dgm:t>
        <a:bodyPr/>
        <a:lstStyle/>
        <a:p>
          <a:endParaRPr lang="es-MX"/>
        </a:p>
      </dgm:t>
    </dgm:pt>
    <dgm:pt modelId="{694F7EC6-5A57-498C-9A48-C4D8A2B6AFC4}" type="sibTrans" cxnId="{51676BC7-CCEE-4C09-BEE9-BF01D31BA9BA}">
      <dgm:prSet/>
      <dgm:spPr/>
      <dgm:t>
        <a:bodyPr/>
        <a:lstStyle/>
        <a:p>
          <a:endParaRPr lang="es-MX"/>
        </a:p>
      </dgm:t>
    </dgm:pt>
    <dgm:pt modelId="{4931F984-6870-4F5D-9058-6A4E7117DC9C}">
      <dgm:prSet phldrT="[Texto]" custT="1"/>
      <dgm:spPr/>
      <dgm:t>
        <a:bodyPr/>
        <a:lstStyle/>
        <a:p>
          <a:r>
            <a:rPr lang="es-MX" sz="1600" dirty="0" smtClean="0"/>
            <a:t>Globalización</a:t>
          </a:r>
        </a:p>
      </dgm:t>
    </dgm:pt>
    <dgm:pt modelId="{184EA9EB-8F42-4DDA-98AE-229C3D74F0AC}" type="parTrans" cxnId="{33A470F8-4C1D-422D-8527-D9F50FEBBF92}">
      <dgm:prSet/>
      <dgm:spPr/>
      <dgm:t>
        <a:bodyPr/>
        <a:lstStyle/>
        <a:p>
          <a:endParaRPr lang="es-MX"/>
        </a:p>
      </dgm:t>
    </dgm:pt>
    <dgm:pt modelId="{8D75C8A9-8BCF-42C0-8E39-A11595345414}" type="sibTrans" cxnId="{33A470F8-4C1D-422D-8527-D9F50FEBBF92}">
      <dgm:prSet/>
      <dgm:spPr/>
      <dgm:t>
        <a:bodyPr/>
        <a:lstStyle/>
        <a:p>
          <a:endParaRPr lang="es-MX"/>
        </a:p>
      </dgm:t>
    </dgm:pt>
    <dgm:pt modelId="{A119DACB-C145-4F3C-963F-46340DCA62DF}">
      <dgm:prSet phldrT="[Texto]" custT="1"/>
      <dgm:spPr/>
      <dgm:t>
        <a:bodyPr/>
        <a:lstStyle/>
        <a:p>
          <a:r>
            <a:rPr lang="es-MX" sz="1600" dirty="0" smtClean="0"/>
            <a:t>Multiculturalidad</a:t>
          </a:r>
          <a:endParaRPr lang="es-MX" sz="1600" dirty="0"/>
        </a:p>
      </dgm:t>
    </dgm:pt>
    <dgm:pt modelId="{20579FD5-0411-4DFD-9D22-E48402EBC59B}" type="parTrans" cxnId="{D8954CE6-5FFE-4330-A6EA-2891F5C18439}">
      <dgm:prSet/>
      <dgm:spPr/>
      <dgm:t>
        <a:bodyPr/>
        <a:lstStyle/>
        <a:p>
          <a:endParaRPr lang="es-MX"/>
        </a:p>
      </dgm:t>
    </dgm:pt>
    <dgm:pt modelId="{E2530168-06AF-4BB8-9BA9-0CDED49B1338}" type="sibTrans" cxnId="{D8954CE6-5FFE-4330-A6EA-2891F5C18439}">
      <dgm:prSet/>
      <dgm:spPr/>
      <dgm:t>
        <a:bodyPr/>
        <a:lstStyle/>
        <a:p>
          <a:endParaRPr lang="es-MX"/>
        </a:p>
      </dgm:t>
    </dgm:pt>
    <dgm:pt modelId="{EFB3F504-907A-4578-9F74-9402131B48DA}">
      <dgm:prSet phldrT="[Texto]"/>
      <dgm:spPr/>
      <dgm:t>
        <a:bodyPr/>
        <a:lstStyle/>
        <a:p>
          <a:r>
            <a:rPr lang="es-MX" dirty="0" smtClean="0"/>
            <a:t>Revolución tecnológica</a:t>
          </a:r>
          <a:endParaRPr lang="es-MX" dirty="0"/>
        </a:p>
      </dgm:t>
    </dgm:pt>
    <dgm:pt modelId="{63604437-C755-409A-BB8B-25DCBBA25768}" type="parTrans" cxnId="{F6F016F9-AE8A-440B-8227-BD11C6C9D40F}">
      <dgm:prSet/>
      <dgm:spPr/>
      <dgm:t>
        <a:bodyPr/>
        <a:lstStyle/>
        <a:p>
          <a:endParaRPr lang="es-MX"/>
        </a:p>
      </dgm:t>
    </dgm:pt>
    <dgm:pt modelId="{46A27145-0F18-4981-8C51-227F8FAD206C}" type="sibTrans" cxnId="{F6F016F9-AE8A-440B-8227-BD11C6C9D40F}">
      <dgm:prSet/>
      <dgm:spPr/>
      <dgm:t>
        <a:bodyPr/>
        <a:lstStyle/>
        <a:p>
          <a:endParaRPr lang="es-MX"/>
        </a:p>
      </dgm:t>
    </dgm:pt>
    <dgm:pt modelId="{D8EBAE4B-D9E6-47E6-A4DE-6E7005676582}">
      <dgm:prSet/>
      <dgm:spPr/>
      <dgm:t>
        <a:bodyPr/>
        <a:lstStyle/>
        <a:p>
          <a:r>
            <a:rPr lang="es-MX" dirty="0" smtClean="0"/>
            <a:t>Incertidumbre valorativa</a:t>
          </a:r>
          <a:endParaRPr lang="es-MX" dirty="0"/>
        </a:p>
      </dgm:t>
    </dgm:pt>
    <dgm:pt modelId="{ADE72275-12B7-428A-B81E-0C9122EE1839}" type="parTrans" cxnId="{DCA69DD9-EFD3-4024-8307-CC6FF5E8A359}">
      <dgm:prSet/>
      <dgm:spPr/>
      <dgm:t>
        <a:bodyPr/>
        <a:lstStyle/>
        <a:p>
          <a:endParaRPr lang="es-MX"/>
        </a:p>
      </dgm:t>
    </dgm:pt>
    <dgm:pt modelId="{55DD30D9-D06F-4925-9418-B8FBC918FF94}" type="sibTrans" cxnId="{DCA69DD9-EFD3-4024-8307-CC6FF5E8A359}">
      <dgm:prSet/>
      <dgm:spPr/>
      <dgm:t>
        <a:bodyPr/>
        <a:lstStyle/>
        <a:p>
          <a:endParaRPr lang="es-MX"/>
        </a:p>
      </dgm:t>
    </dgm:pt>
    <dgm:pt modelId="{38EAB36F-2E81-49DE-A211-BDE62CEE1BEB}" type="pres">
      <dgm:prSet presAssocID="{673247ED-5BD0-4AF8-84AD-FE22929019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689BCCF-4A0A-4300-AC04-6781074B4323}" type="pres">
      <dgm:prSet presAssocID="{01D86762-A61B-48F9-96A4-71DC33690B14}" presName="centerShape" presStyleLbl="node0" presStyleIdx="0" presStyleCnt="1"/>
      <dgm:spPr/>
      <dgm:t>
        <a:bodyPr/>
        <a:lstStyle/>
        <a:p>
          <a:endParaRPr lang="es-MX"/>
        </a:p>
      </dgm:t>
    </dgm:pt>
    <dgm:pt modelId="{7C3A5AC8-4CB8-4773-B81D-DA5DAB5ECA4A}" type="pres">
      <dgm:prSet presAssocID="{184EA9EB-8F42-4DDA-98AE-229C3D74F0AC}" presName="parTrans" presStyleLbl="bgSibTrans2D1" presStyleIdx="0" presStyleCnt="4"/>
      <dgm:spPr/>
      <dgm:t>
        <a:bodyPr/>
        <a:lstStyle/>
        <a:p>
          <a:endParaRPr lang="es-MX"/>
        </a:p>
      </dgm:t>
    </dgm:pt>
    <dgm:pt modelId="{B0258B74-C539-45A5-9A9B-1E76785E6743}" type="pres">
      <dgm:prSet presAssocID="{4931F984-6870-4F5D-9058-6A4E7117DC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EA74E2-C231-4732-846B-9D630A04F4E9}" type="pres">
      <dgm:prSet presAssocID="{20579FD5-0411-4DFD-9D22-E48402EBC59B}" presName="parTrans" presStyleLbl="bgSibTrans2D1" presStyleIdx="1" presStyleCnt="4"/>
      <dgm:spPr/>
      <dgm:t>
        <a:bodyPr/>
        <a:lstStyle/>
        <a:p>
          <a:endParaRPr lang="es-MX"/>
        </a:p>
      </dgm:t>
    </dgm:pt>
    <dgm:pt modelId="{A12177E4-5896-415E-B590-C964B42EBDC4}" type="pres">
      <dgm:prSet presAssocID="{A119DACB-C145-4F3C-963F-46340DCA62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8EAEC2-39A8-45EF-899E-379CA46824A8}" type="pres">
      <dgm:prSet presAssocID="{63604437-C755-409A-BB8B-25DCBBA25768}" presName="parTrans" presStyleLbl="bgSibTrans2D1" presStyleIdx="2" presStyleCnt="4"/>
      <dgm:spPr/>
      <dgm:t>
        <a:bodyPr/>
        <a:lstStyle/>
        <a:p>
          <a:endParaRPr lang="es-MX"/>
        </a:p>
      </dgm:t>
    </dgm:pt>
    <dgm:pt modelId="{39AEE735-425C-4294-B5B4-C913F354F516}" type="pres">
      <dgm:prSet presAssocID="{EFB3F504-907A-4578-9F74-9402131B48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C6488E-DD3A-4D6B-92D0-562A96E50103}" type="pres">
      <dgm:prSet presAssocID="{ADE72275-12B7-428A-B81E-0C9122EE1839}" presName="parTrans" presStyleLbl="bgSibTrans2D1" presStyleIdx="3" presStyleCnt="4"/>
      <dgm:spPr/>
      <dgm:t>
        <a:bodyPr/>
        <a:lstStyle/>
        <a:p>
          <a:endParaRPr lang="es-MX"/>
        </a:p>
      </dgm:t>
    </dgm:pt>
    <dgm:pt modelId="{ECE65C33-7F40-48F2-8E8F-BAFCD122CBFC}" type="pres">
      <dgm:prSet presAssocID="{D8EBAE4B-D9E6-47E6-A4DE-6E700567658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6898841-6007-4D07-9470-6E39F4828DD9}" type="presOf" srcId="{673247ED-5BD0-4AF8-84AD-FE229290195B}" destId="{38EAB36F-2E81-49DE-A211-BDE62CEE1BEB}" srcOrd="0" destOrd="0" presId="urn:microsoft.com/office/officeart/2005/8/layout/radial4"/>
    <dgm:cxn modelId="{0F877A58-3699-4DAA-8556-2132E2F6DC09}" type="presOf" srcId="{ADE72275-12B7-428A-B81E-0C9122EE1839}" destId="{C2C6488E-DD3A-4D6B-92D0-562A96E50103}" srcOrd="0" destOrd="0" presId="urn:microsoft.com/office/officeart/2005/8/layout/radial4"/>
    <dgm:cxn modelId="{51676BC7-CCEE-4C09-BEE9-BF01D31BA9BA}" srcId="{673247ED-5BD0-4AF8-84AD-FE229290195B}" destId="{01D86762-A61B-48F9-96A4-71DC33690B14}" srcOrd="0" destOrd="0" parTransId="{4573D75F-4F5E-4B51-88BF-E213D9465B48}" sibTransId="{694F7EC6-5A57-498C-9A48-C4D8A2B6AFC4}"/>
    <dgm:cxn modelId="{7DA32E92-B2CD-4CF9-B490-1E3892B53DB9}" type="presOf" srcId="{D8EBAE4B-D9E6-47E6-A4DE-6E7005676582}" destId="{ECE65C33-7F40-48F2-8E8F-BAFCD122CBFC}" srcOrd="0" destOrd="0" presId="urn:microsoft.com/office/officeart/2005/8/layout/radial4"/>
    <dgm:cxn modelId="{55EC06BA-F482-4773-AC4D-448481AC4093}" type="presOf" srcId="{EFB3F504-907A-4578-9F74-9402131B48DA}" destId="{39AEE735-425C-4294-B5B4-C913F354F516}" srcOrd="0" destOrd="0" presId="urn:microsoft.com/office/officeart/2005/8/layout/radial4"/>
    <dgm:cxn modelId="{DCA69DD9-EFD3-4024-8307-CC6FF5E8A359}" srcId="{01D86762-A61B-48F9-96A4-71DC33690B14}" destId="{D8EBAE4B-D9E6-47E6-A4DE-6E7005676582}" srcOrd="3" destOrd="0" parTransId="{ADE72275-12B7-428A-B81E-0C9122EE1839}" sibTransId="{55DD30D9-D06F-4925-9418-B8FBC918FF94}"/>
    <dgm:cxn modelId="{9B7ADD83-B19C-40F0-8715-5EA271F4D56C}" type="presOf" srcId="{63604437-C755-409A-BB8B-25DCBBA25768}" destId="{A58EAEC2-39A8-45EF-899E-379CA46824A8}" srcOrd="0" destOrd="0" presId="urn:microsoft.com/office/officeart/2005/8/layout/radial4"/>
    <dgm:cxn modelId="{F6F016F9-AE8A-440B-8227-BD11C6C9D40F}" srcId="{01D86762-A61B-48F9-96A4-71DC33690B14}" destId="{EFB3F504-907A-4578-9F74-9402131B48DA}" srcOrd="2" destOrd="0" parTransId="{63604437-C755-409A-BB8B-25DCBBA25768}" sibTransId="{46A27145-0F18-4981-8C51-227F8FAD206C}"/>
    <dgm:cxn modelId="{33A470F8-4C1D-422D-8527-D9F50FEBBF92}" srcId="{01D86762-A61B-48F9-96A4-71DC33690B14}" destId="{4931F984-6870-4F5D-9058-6A4E7117DC9C}" srcOrd="0" destOrd="0" parTransId="{184EA9EB-8F42-4DDA-98AE-229C3D74F0AC}" sibTransId="{8D75C8A9-8BCF-42C0-8E39-A11595345414}"/>
    <dgm:cxn modelId="{80BEA485-0563-47D9-858E-35759E2B4540}" type="presOf" srcId="{184EA9EB-8F42-4DDA-98AE-229C3D74F0AC}" destId="{7C3A5AC8-4CB8-4773-B81D-DA5DAB5ECA4A}" srcOrd="0" destOrd="0" presId="urn:microsoft.com/office/officeart/2005/8/layout/radial4"/>
    <dgm:cxn modelId="{69BE856C-2C75-4AF0-8DE8-FBBCF16D4374}" type="presOf" srcId="{A119DACB-C145-4F3C-963F-46340DCA62DF}" destId="{A12177E4-5896-415E-B590-C964B42EBDC4}" srcOrd="0" destOrd="0" presId="urn:microsoft.com/office/officeart/2005/8/layout/radial4"/>
    <dgm:cxn modelId="{D8954CE6-5FFE-4330-A6EA-2891F5C18439}" srcId="{01D86762-A61B-48F9-96A4-71DC33690B14}" destId="{A119DACB-C145-4F3C-963F-46340DCA62DF}" srcOrd="1" destOrd="0" parTransId="{20579FD5-0411-4DFD-9D22-E48402EBC59B}" sibTransId="{E2530168-06AF-4BB8-9BA9-0CDED49B1338}"/>
    <dgm:cxn modelId="{E52FA568-7640-455A-BD6B-1CF9030699BA}" type="presOf" srcId="{4931F984-6870-4F5D-9058-6A4E7117DC9C}" destId="{B0258B74-C539-45A5-9A9B-1E76785E6743}" srcOrd="0" destOrd="0" presId="urn:microsoft.com/office/officeart/2005/8/layout/radial4"/>
    <dgm:cxn modelId="{B2ED4E43-33BB-40AC-B343-5BB655840D9F}" type="presOf" srcId="{01D86762-A61B-48F9-96A4-71DC33690B14}" destId="{0689BCCF-4A0A-4300-AC04-6781074B4323}" srcOrd="0" destOrd="0" presId="urn:microsoft.com/office/officeart/2005/8/layout/radial4"/>
    <dgm:cxn modelId="{95764CB6-D7AC-4512-A18B-F31E669E1859}" type="presOf" srcId="{20579FD5-0411-4DFD-9D22-E48402EBC59B}" destId="{DCEA74E2-C231-4732-846B-9D630A04F4E9}" srcOrd="0" destOrd="0" presId="urn:microsoft.com/office/officeart/2005/8/layout/radial4"/>
    <dgm:cxn modelId="{4813A9FC-21DC-48B0-BFF5-79FB75FA9861}" type="presParOf" srcId="{38EAB36F-2E81-49DE-A211-BDE62CEE1BEB}" destId="{0689BCCF-4A0A-4300-AC04-6781074B4323}" srcOrd="0" destOrd="0" presId="urn:microsoft.com/office/officeart/2005/8/layout/radial4"/>
    <dgm:cxn modelId="{49AF4755-37D2-48BE-9909-19BFA16B9D3E}" type="presParOf" srcId="{38EAB36F-2E81-49DE-A211-BDE62CEE1BEB}" destId="{7C3A5AC8-4CB8-4773-B81D-DA5DAB5ECA4A}" srcOrd="1" destOrd="0" presId="urn:microsoft.com/office/officeart/2005/8/layout/radial4"/>
    <dgm:cxn modelId="{AED58C86-D4F4-465E-94F4-1BCADD61DBD5}" type="presParOf" srcId="{38EAB36F-2E81-49DE-A211-BDE62CEE1BEB}" destId="{B0258B74-C539-45A5-9A9B-1E76785E6743}" srcOrd="2" destOrd="0" presId="urn:microsoft.com/office/officeart/2005/8/layout/radial4"/>
    <dgm:cxn modelId="{E6E16D85-F217-4EC2-A30E-106E5D7662D9}" type="presParOf" srcId="{38EAB36F-2E81-49DE-A211-BDE62CEE1BEB}" destId="{DCEA74E2-C231-4732-846B-9D630A04F4E9}" srcOrd="3" destOrd="0" presId="urn:microsoft.com/office/officeart/2005/8/layout/radial4"/>
    <dgm:cxn modelId="{3669D313-04ED-4D3A-99F8-34F5E1E797F8}" type="presParOf" srcId="{38EAB36F-2E81-49DE-A211-BDE62CEE1BEB}" destId="{A12177E4-5896-415E-B590-C964B42EBDC4}" srcOrd="4" destOrd="0" presId="urn:microsoft.com/office/officeart/2005/8/layout/radial4"/>
    <dgm:cxn modelId="{4AD700AD-D0D7-4726-B756-484D75BD8256}" type="presParOf" srcId="{38EAB36F-2E81-49DE-A211-BDE62CEE1BEB}" destId="{A58EAEC2-39A8-45EF-899E-379CA46824A8}" srcOrd="5" destOrd="0" presId="urn:microsoft.com/office/officeart/2005/8/layout/radial4"/>
    <dgm:cxn modelId="{956DFF53-AE19-4190-B693-909632ED5343}" type="presParOf" srcId="{38EAB36F-2E81-49DE-A211-BDE62CEE1BEB}" destId="{39AEE735-425C-4294-B5B4-C913F354F516}" srcOrd="6" destOrd="0" presId="urn:microsoft.com/office/officeart/2005/8/layout/radial4"/>
    <dgm:cxn modelId="{500A2472-10C0-4B71-9FCF-18822E17C767}" type="presParOf" srcId="{38EAB36F-2E81-49DE-A211-BDE62CEE1BEB}" destId="{C2C6488E-DD3A-4D6B-92D0-562A96E50103}" srcOrd="7" destOrd="0" presId="urn:microsoft.com/office/officeart/2005/8/layout/radial4"/>
    <dgm:cxn modelId="{0E637248-53B4-4C0D-9AD5-E03B49D2E6A6}" type="presParOf" srcId="{38EAB36F-2E81-49DE-A211-BDE62CEE1BEB}" destId="{ECE65C33-7F40-48F2-8E8F-BAFCD122CBF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BF517-3A8C-4D9B-A341-DF9BE3C8E7A8}" type="doc">
      <dgm:prSet loTypeId="urn:microsoft.com/office/officeart/2005/8/layout/arrow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96DDEB9C-8554-4F5F-927E-34CB08E480B2}">
      <dgm:prSet phldrT="[Texto]"/>
      <dgm:spPr/>
      <dgm:t>
        <a:bodyPr/>
        <a:lstStyle/>
        <a:p>
          <a:r>
            <a:rPr lang="es-MX" dirty="0" smtClean="0"/>
            <a:t>Demandas de un contexto social complejo</a:t>
          </a:r>
          <a:endParaRPr lang="es-MX" dirty="0"/>
        </a:p>
      </dgm:t>
    </dgm:pt>
    <dgm:pt modelId="{C518ABEF-FE0A-4F79-80B7-2CC38F46D854}" type="parTrans" cxnId="{8A005839-DE80-4807-9D7B-FC20DC236503}">
      <dgm:prSet/>
      <dgm:spPr/>
      <dgm:t>
        <a:bodyPr/>
        <a:lstStyle/>
        <a:p>
          <a:endParaRPr lang="es-MX"/>
        </a:p>
      </dgm:t>
    </dgm:pt>
    <dgm:pt modelId="{41E752E3-610A-4179-AB18-9AC64D3C264E}" type="sibTrans" cxnId="{8A005839-DE80-4807-9D7B-FC20DC236503}">
      <dgm:prSet/>
      <dgm:spPr/>
      <dgm:t>
        <a:bodyPr/>
        <a:lstStyle/>
        <a:p>
          <a:endParaRPr lang="es-MX"/>
        </a:p>
      </dgm:t>
    </dgm:pt>
    <dgm:pt modelId="{34DD9904-A690-4EC4-AA82-5B1EFCD25385}">
      <dgm:prSet phldrT="[Texto]"/>
      <dgm:spPr/>
      <dgm:t>
        <a:bodyPr/>
        <a:lstStyle/>
        <a:p>
          <a:r>
            <a:rPr lang="es-MX" dirty="0" smtClean="0"/>
            <a:t>Necesidades específicas de aprendizaje</a:t>
          </a:r>
          <a:endParaRPr lang="es-MX" dirty="0"/>
        </a:p>
      </dgm:t>
    </dgm:pt>
    <dgm:pt modelId="{C8C6AEB0-172A-4CDF-89A8-036DDE360855}" type="parTrans" cxnId="{1DF96DFF-D27F-47E1-81A7-E50C7A54F311}">
      <dgm:prSet/>
      <dgm:spPr/>
      <dgm:t>
        <a:bodyPr/>
        <a:lstStyle/>
        <a:p>
          <a:endParaRPr lang="es-MX"/>
        </a:p>
      </dgm:t>
    </dgm:pt>
    <dgm:pt modelId="{B9F236D1-EA35-4D9F-964E-3EE555D14845}" type="sibTrans" cxnId="{1DF96DFF-D27F-47E1-81A7-E50C7A54F311}">
      <dgm:prSet/>
      <dgm:spPr/>
      <dgm:t>
        <a:bodyPr/>
        <a:lstStyle/>
        <a:p>
          <a:endParaRPr lang="es-MX"/>
        </a:p>
      </dgm:t>
    </dgm:pt>
    <dgm:pt modelId="{8CFB4F68-8026-4C46-9B1F-5047443FD8EA}" type="pres">
      <dgm:prSet presAssocID="{56DBF517-3A8C-4D9B-A341-DF9BE3C8E7A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42A9D4F-2679-4E53-B589-2CBC09F6FDAD}" type="pres">
      <dgm:prSet presAssocID="{56DBF517-3A8C-4D9B-A341-DF9BE3C8E7A8}" presName="divider" presStyleLbl="fgShp" presStyleIdx="0" presStyleCnt="1"/>
      <dgm:spPr/>
    </dgm:pt>
    <dgm:pt modelId="{E570DF93-AAC4-4759-A8EE-8FBEF0688C4D}" type="pres">
      <dgm:prSet presAssocID="{96DDEB9C-8554-4F5F-927E-34CB08E480B2}" presName="downArrow" presStyleLbl="node1" presStyleIdx="0" presStyleCnt="2"/>
      <dgm:spPr/>
    </dgm:pt>
    <dgm:pt modelId="{D195EBD9-0EF8-45E7-B95E-978CC1AC9430}" type="pres">
      <dgm:prSet presAssocID="{96DDEB9C-8554-4F5F-927E-34CB08E480B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2B7AF8-54CF-4C96-83E9-79842B53C417}" type="pres">
      <dgm:prSet presAssocID="{34DD9904-A690-4EC4-AA82-5B1EFCD25385}" presName="upArrow" presStyleLbl="node1" presStyleIdx="1" presStyleCnt="2"/>
      <dgm:spPr/>
    </dgm:pt>
    <dgm:pt modelId="{DB340E07-19CA-4B66-AC5E-AE1ACB50C1B4}" type="pres">
      <dgm:prSet presAssocID="{34DD9904-A690-4EC4-AA82-5B1EFCD2538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DF96DFF-D27F-47E1-81A7-E50C7A54F311}" srcId="{56DBF517-3A8C-4D9B-A341-DF9BE3C8E7A8}" destId="{34DD9904-A690-4EC4-AA82-5B1EFCD25385}" srcOrd="1" destOrd="0" parTransId="{C8C6AEB0-172A-4CDF-89A8-036DDE360855}" sibTransId="{B9F236D1-EA35-4D9F-964E-3EE555D14845}"/>
    <dgm:cxn modelId="{8A005839-DE80-4807-9D7B-FC20DC236503}" srcId="{56DBF517-3A8C-4D9B-A341-DF9BE3C8E7A8}" destId="{96DDEB9C-8554-4F5F-927E-34CB08E480B2}" srcOrd="0" destOrd="0" parTransId="{C518ABEF-FE0A-4F79-80B7-2CC38F46D854}" sibTransId="{41E752E3-610A-4179-AB18-9AC64D3C264E}"/>
    <dgm:cxn modelId="{29EC9895-D436-4AE8-88E0-A59DB130C6E9}" type="presOf" srcId="{34DD9904-A690-4EC4-AA82-5B1EFCD25385}" destId="{DB340E07-19CA-4B66-AC5E-AE1ACB50C1B4}" srcOrd="0" destOrd="0" presId="urn:microsoft.com/office/officeart/2005/8/layout/arrow3"/>
    <dgm:cxn modelId="{4CAF15D0-08F9-447E-BED2-1FA94482EA4C}" type="presOf" srcId="{56DBF517-3A8C-4D9B-A341-DF9BE3C8E7A8}" destId="{8CFB4F68-8026-4C46-9B1F-5047443FD8EA}" srcOrd="0" destOrd="0" presId="urn:microsoft.com/office/officeart/2005/8/layout/arrow3"/>
    <dgm:cxn modelId="{09264A78-09A0-4153-B676-51FEDA4FAA61}" type="presOf" srcId="{96DDEB9C-8554-4F5F-927E-34CB08E480B2}" destId="{D195EBD9-0EF8-45E7-B95E-978CC1AC9430}" srcOrd="0" destOrd="0" presId="urn:microsoft.com/office/officeart/2005/8/layout/arrow3"/>
    <dgm:cxn modelId="{D38E96DB-AFC4-4039-8741-625CAA8804E2}" type="presParOf" srcId="{8CFB4F68-8026-4C46-9B1F-5047443FD8EA}" destId="{442A9D4F-2679-4E53-B589-2CBC09F6FDAD}" srcOrd="0" destOrd="0" presId="urn:microsoft.com/office/officeart/2005/8/layout/arrow3"/>
    <dgm:cxn modelId="{A49CBC63-8630-43DC-B4DE-29F16BB705A6}" type="presParOf" srcId="{8CFB4F68-8026-4C46-9B1F-5047443FD8EA}" destId="{E570DF93-AAC4-4759-A8EE-8FBEF0688C4D}" srcOrd="1" destOrd="0" presId="urn:microsoft.com/office/officeart/2005/8/layout/arrow3"/>
    <dgm:cxn modelId="{65B7F491-156F-49BE-B08E-2FE95062581B}" type="presParOf" srcId="{8CFB4F68-8026-4C46-9B1F-5047443FD8EA}" destId="{D195EBD9-0EF8-45E7-B95E-978CC1AC9430}" srcOrd="2" destOrd="0" presId="urn:microsoft.com/office/officeart/2005/8/layout/arrow3"/>
    <dgm:cxn modelId="{4E2F33D2-B5FD-447A-99AF-49F3727B443B}" type="presParOf" srcId="{8CFB4F68-8026-4C46-9B1F-5047443FD8EA}" destId="{272B7AF8-54CF-4C96-83E9-79842B53C417}" srcOrd="3" destOrd="0" presId="urn:microsoft.com/office/officeart/2005/8/layout/arrow3"/>
    <dgm:cxn modelId="{A7288D9E-EA1A-4820-9408-A9E675B8AED8}" type="presParOf" srcId="{8CFB4F68-8026-4C46-9B1F-5047443FD8EA}" destId="{DB340E07-19CA-4B66-AC5E-AE1ACB50C1B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DBED98-7A19-489B-91EE-D9197A5D02BC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AA960B3-CC69-44CE-B201-92ACB2E808A0}">
      <dgm:prSet phldrT="[Texto]"/>
      <dgm:spPr/>
      <dgm:t>
        <a:bodyPr/>
        <a:lstStyle/>
        <a:p>
          <a:endParaRPr lang="es-MX" dirty="0" smtClean="0"/>
        </a:p>
        <a:p>
          <a:endParaRPr lang="es-MX" dirty="0" smtClean="0"/>
        </a:p>
        <a:p>
          <a:r>
            <a:rPr lang="es-MX" dirty="0" smtClean="0"/>
            <a:t>PROMAJOVEN</a:t>
          </a:r>
        </a:p>
        <a:p>
          <a:r>
            <a:rPr lang="es-MX" dirty="0" smtClean="0"/>
            <a:t>IMSS PROSPERA</a:t>
          </a:r>
        </a:p>
        <a:p>
          <a:r>
            <a:rPr lang="es-MX" dirty="0" smtClean="0"/>
            <a:t>PROGRAMA ESCUELAS DE </a:t>
          </a:r>
          <a:r>
            <a:rPr lang="es-MX" dirty="0" smtClean="0"/>
            <a:t>CALIDAD</a:t>
          </a:r>
        </a:p>
        <a:p>
          <a:r>
            <a:rPr lang="es-MX" dirty="0" smtClean="0"/>
            <a:t>IMJUVE</a:t>
          </a:r>
          <a:endParaRPr lang="es-MX" dirty="0" smtClean="0"/>
        </a:p>
        <a:p>
          <a:endParaRPr lang="es-MX" dirty="0"/>
        </a:p>
      </dgm:t>
    </dgm:pt>
    <dgm:pt modelId="{12D271CA-D0F8-4CE7-A45E-4792D85FA4E8}" type="parTrans" cxnId="{2AAD54AE-11ED-4195-B808-0289454A0D04}">
      <dgm:prSet/>
      <dgm:spPr/>
      <dgm:t>
        <a:bodyPr/>
        <a:lstStyle/>
        <a:p>
          <a:endParaRPr lang="es-MX"/>
        </a:p>
      </dgm:t>
    </dgm:pt>
    <dgm:pt modelId="{8B93D053-D94E-4838-BB64-52AC1134F31B}" type="sibTrans" cxnId="{2AAD54AE-11ED-4195-B808-0289454A0D04}">
      <dgm:prSet/>
      <dgm:spPr/>
      <dgm:t>
        <a:bodyPr/>
        <a:lstStyle/>
        <a:p>
          <a:endParaRPr lang="es-MX"/>
        </a:p>
      </dgm:t>
    </dgm:pt>
    <dgm:pt modelId="{255B8669-9795-4FC7-B034-8A4DFA2AA79E}">
      <dgm:prSet phldrT="[Texto]"/>
      <dgm:spPr/>
      <dgm:t>
        <a:bodyPr/>
        <a:lstStyle/>
        <a:p>
          <a:endParaRPr lang="es-MX" dirty="0" smtClean="0"/>
        </a:p>
        <a:p>
          <a:endParaRPr lang="es-MX" dirty="0" smtClean="0"/>
        </a:p>
        <a:p>
          <a:r>
            <a:rPr lang="es-MX" dirty="0" smtClean="0"/>
            <a:t>PERTINENCIA</a:t>
          </a:r>
        </a:p>
        <a:p>
          <a:r>
            <a:rPr lang="es-MX" dirty="0" smtClean="0"/>
            <a:t>EQUIDAD</a:t>
          </a:r>
        </a:p>
        <a:p>
          <a:r>
            <a:rPr lang="es-MX" dirty="0" smtClean="0"/>
            <a:t>EFICACIA</a:t>
          </a:r>
        </a:p>
        <a:p>
          <a:r>
            <a:rPr lang="es-MX" dirty="0" smtClean="0"/>
            <a:t>CALIDAD</a:t>
          </a:r>
          <a:endParaRPr lang="es-MX" dirty="0"/>
        </a:p>
      </dgm:t>
    </dgm:pt>
    <dgm:pt modelId="{045A2F39-9763-4388-9D6F-038C32F97F98}" type="parTrans" cxnId="{E58672C4-1D48-4B7D-8FBB-38292EBB2F9E}">
      <dgm:prSet/>
      <dgm:spPr/>
      <dgm:t>
        <a:bodyPr/>
        <a:lstStyle/>
        <a:p>
          <a:endParaRPr lang="es-MX"/>
        </a:p>
      </dgm:t>
    </dgm:pt>
    <dgm:pt modelId="{E9094EB6-CC08-47D0-999D-A4CF83FD0BB3}" type="sibTrans" cxnId="{E58672C4-1D48-4B7D-8FBB-38292EBB2F9E}">
      <dgm:prSet/>
      <dgm:spPr/>
      <dgm:t>
        <a:bodyPr/>
        <a:lstStyle/>
        <a:p>
          <a:endParaRPr lang="es-MX"/>
        </a:p>
      </dgm:t>
    </dgm:pt>
    <dgm:pt modelId="{EFBF958D-1A2F-48C4-88DA-1B0786C3878A}" type="pres">
      <dgm:prSet presAssocID="{30DBED98-7A19-489B-91EE-D9197A5D02BC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49E7791-0E55-4FF9-B56C-7E5708D9F738}" type="pres">
      <dgm:prSet presAssocID="{30DBED98-7A19-489B-91EE-D9197A5D02BC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A7AB9F-ADDF-4C16-A364-F2FA7185BF4B}" type="pres">
      <dgm:prSet presAssocID="{30DBED98-7A19-489B-91EE-D9197A5D02BC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s-MX"/>
        </a:p>
      </dgm:t>
    </dgm:pt>
    <dgm:pt modelId="{306B618D-CF8D-4FF2-85B0-ECB5A0281070}" type="pres">
      <dgm:prSet presAssocID="{30DBED98-7A19-489B-91EE-D9197A5D02BC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408AE8-70EE-4522-829C-8853386DA9CF}" type="pres">
      <dgm:prSet presAssocID="{30DBED98-7A19-489B-91EE-D9197A5D02BC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953AC035-C087-4B79-9EAB-68EB5954B15B}" type="pres">
      <dgm:prSet presAssocID="{30DBED98-7A19-489B-91EE-D9197A5D02BC}" presName="TopArrow" presStyleLbl="node1" presStyleIdx="0" presStyleCnt="2"/>
      <dgm:spPr/>
    </dgm:pt>
    <dgm:pt modelId="{753F4E95-3143-4EC2-B470-6DB5FA494F9C}" type="pres">
      <dgm:prSet presAssocID="{30DBED98-7A19-489B-91EE-D9197A5D02BC}" presName="BottomArrow" presStyleLbl="node1" presStyleIdx="1" presStyleCnt="2"/>
      <dgm:spPr/>
    </dgm:pt>
  </dgm:ptLst>
  <dgm:cxnLst>
    <dgm:cxn modelId="{73D950FA-012C-41C4-B38E-25D420DE783A}" type="presOf" srcId="{30DBED98-7A19-489B-91EE-D9197A5D02BC}" destId="{EFBF958D-1A2F-48C4-88DA-1B0786C3878A}" srcOrd="0" destOrd="0" presId="urn:microsoft.com/office/officeart/2009/layout/ReverseList"/>
    <dgm:cxn modelId="{45C6A6DE-95A9-485A-BACE-01096B1826E3}" type="presOf" srcId="{255B8669-9795-4FC7-B034-8A4DFA2AA79E}" destId="{306B618D-CF8D-4FF2-85B0-ECB5A0281070}" srcOrd="0" destOrd="0" presId="urn:microsoft.com/office/officeart/2009/layout/ReverseList"/>
    <dgm:cxn modelId="{70BB1B4A-EAF3-4207-BFEC-5B9E86EEB1A9}" type="presOf" srcId="{255B8669-9795-4FC7-B034-8A4DFA2AA79E}" destId="{DC408AE8-70EE-4522-829C-8853386DA9CF}" srcOrd="1" destOrd="0" presId="urn:microsoft.com/office/officeart/2009/layout/ReverseList"/>
    <dgm:cxn modelId="{70C80484-63F6-4FCC-B480-26DFC638295B}" type="presOf" srcId="{4AA960B3-CC69-44CE-B201-92ACB2E808A0}" destId="{CDA7AB9F-ADDF-4C16-A364-F2FA7185BF4B}" srcOrd="1" destOrd="0" presId="urn:microsoft.com/office/officeart/2009/layout/ReverseList"/>
    <dgm:cxn modelId="{E58672C4-1D48-4B7D-8FBB-38292EBB2F9E}" srcId="{30DBED98-7A19-489B-91EE-D9197A5D02BC}" destId="{255B8669-9795-4FC7-B034-8A4DFA2AA79E}" srcOrd="1" destOrd="0" parTransId="{045A2F39-9763-4388-9D6F-038C32F97F98}" sibTransId="{E9094EB6-CC08-47D0-999D-A4CF83FD0BB3}"/>
    <dgm:cxn modelId="{2AAD54AE-11ED-4195-B808-0289454A0D04}" srcId="{30DBED98-7A19-489B-91EE-D9197A5D02BC}" destId="{4AA960B3-CC69-44CE-B201-92ACB2E808A0}" srcOrd="0" destOrd="0" parTransId="{12D271CA-D0F8-4CE7-A45E-4792D85FA4E8}" sibTransId="{8B93D053-D94E-4838-BB64-52AC1134F31B}"/>
    <dgm:cxn modelId="{129944D5-FB87-4FAA-B64C-00B33ACBDD3A}" type="presOf" srcId="{4AA960B3-CC69-44CE-B201-92ACB2E808A0}" destId="{249E7791-0E55-4FF9-B56C-7E5708D9F738}" srcOrd="0" destOrd="0" presId="urn:microsoft.com/office/officeart/2009/layout/ReverseList"/>
    <dgm:cxn modelId="{30FB4007-3342-4C82-975D-16AACCEFEA21}" type="presParOf" srcId="{EFBF958D-1A2F-48C4-88DA-1B0786C3878A}" destId="{249E7791-0E55-4FF9-B56C-7E5708D9F738}" srcOrd="0" destOrd="0" presId="urn:microsoft.com/office/officeart/2009/layout/ReverseList"/>
    <dgm:cxn modelId="{26D7DEB8-2E18-4B03-8C63-D615F602594D}" type="presParOf" srcId="{EFBF958D-1A2F-48C4-88DA-1B0786C3878A}" destId="{CDA7AB9F-ADDF-4C16-A364-F2FA7185BF4B}" srcOrd="1" destOrd="0" presId="urn:microsoft.com/office/officeart/2009/layout/ReverseList"/>
    <dgm:cxn modelId="{BC83670E-0CF2-4904-B8AA-ED9999BC4373}" type="presParOf" srcId="{EFBF958D-1A2F-48C4-88DA-1B0786C3878A}" destId="{306B618D-CF8D-4FF2-85B0-ECB5A0281070}" srcOrd="2" destOrd="0" presId="urn:microsoft.com/office/officeart/2009/layout/ReverseList"/>
    <dgm:cxn modelId="{22AB80D4-523B-4578-BC9A-F236F4E16712}" type="presParOf" srcId="{EFBF958D-1A2F-48C4-88DA-1B0786C3878A}" destId="{DC408AE8-70EE-4522-829C-8853386DA9CF}" srcOrd="3" destOrd="0" presId="urn:microsoft.com/office/officeart/2009/layout/ReverseList"/>
    <dgm:cxn modelId="{7B05DEC3-2480-40B9-9979-87ECD0A33995}" type="presParOf" srcId="{EFBF958D-1A2F-48C4-88DA-1B0786C3878A}" destId="{953AC035-C087-4B79-9EAB-68EB5954B15B}" srcOrd="4" destOrd="0" presId="urn:microsoft.com/office/officeart/2009/layout/ReverseList"/>
    <dgm:cxn modelId="{4DDB233B-07EE-4D44-816E-5ABF4DB0059D}" type="presParOf" srcId="{EFBF958D-1A2F-48C4-88DA-1B0786C3878A}" destId="{753F4E95-3143-4EC2-B470-6DB5FA494F9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9F0176-F76F-4B43-8C39-F5DF8439F4F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624038F-FC99-4E2C-B193-247EF8CC44FE}">
      <dgm:prSet phldrT="[Texto]"/>
      <dgm:spPr/>
      <dgm:t>
        <a:bodyPr/>
        <a:lstStyle/>
        <a:p>
          <a:r>
            <a:rPr lang="es-MX" dirty="0" smtClean="0"/>
            <a:t>Detección de necesidades</a:t>
          </a:r>
          <a:endParaRPr lang="es-MX" dirty="0"/>
        </a:p>
      </dgm:t>
    </dgm:pt>
    <dgm:pt modelId="{E8042904-7161-47E5-99CB-E74B52B3D736}" type="parTrans" cxnId="{BF673896-C8A0-4BB0-9307-2BEC00C35641}">
      <dgm:prSet/>
      <dgm:spPr/>
      <dgm:t>
        <a:bodyPr/>
        <a:lstStyle/>
        <a:p>
          <a:endParaRPr lang="es-MX"/>
        </a:p>
      </dgm:t>
    </dgm:pt>
    <dgm:pt modelId="{F7DBEBE4-03AF-4CFB-9CD1-050006D12A81}" type="sibTrans" cxnId="{BF673896-C8A0-4BB0-9307-2BEC00C35641}">
      <dgm:prSet/>
      <dgm:spPr/>
      <dgm:t>
        <a:bodyPr/>
        <a:lstStyle/>
        <a:p>
          <a:endParaRPr lang="es-MX"/>
        </a:p>
      </dgm:t>
    </dgm:pt>
    <dgm:pt modelId="{697839DF-3969-41C5-986A-D1AE3D754CEE}">
      <dgm:prSet phldrT="[Texto]" custT="1"/>
      <dgm:spPr/>
      <dgm:t>
        <a:bodyPr/>
        <a:lstStyle/>
        <a:p>
          <a:r>
            <a:rPr lang="es-MX" sz="1800" dirty="0" smtClean="0"/>
            <a:t>Conocer a la población objetivo: necesidades y características. Propósitos.</a:t>
          </a:r>
          <a:endParaRPr lang="es-MX" sz="1800" dirty="0"/>
        </a:p>
      </dgm:t>
    </dgm:pt>
    <dgm:pt modelId="{E871F64D-B6A7-413C-A8EC-8671C057E6FC}" type="parTrans" cxnId="{3454AA48-88F7-498E-B309-91D4F2D9A783}">
      <dgm:prSet/>
      <dgm:spPr/>
      <dgm:t>
        <a:bodyPr/>
        <a:lstStyle/>
        <a:p>
          <a:endParaRPr lang="es-MX"/>
        </a:p>
      </dgm:t>
    </dgm:pt>
    <dgm:pt modelId="{EA02CC32-90E6-450A-A5D4-920E4E505635}" type="sibTrans" cxnId="{3454AA48-88F7-498E-B309-91D4F2D9A783}">
      <dgm:prSet/>
      <dgm:spPr/>
      <dgm:t>
        <a:bodyPr/>
        <a:lstStyle/>
        <a:p>
          <a:endParaRPr lang="es-MX"/>
        </a:p>
      </dgm:t>
    </dgm:pt>
    <dgm:pt modelId="{9D2E4C74-A16C-4361-9639-9C733EED9965}">
      <dgm:prSet phldrT="[Texto]"/>
      <dgm:spPr/>
      <dgm:t>
        <a:bodyPr/>
        <a:lstStyle/>
        <a:p>
          <a:r>
            <a:rPr lang="es-MX" dirty="0" smtClean="0"/>
            <a:t>Análisis de la oferta educativa</a:t>
          </a:r>
          <a:endParaRPr lang="es-MX" dirty="0"/>
        </a:p>
      </dgm:t>
    </dgm:pt>
    <dgm:pt modelId="{2D9EA7D5-8D08-4412-BC01-581C9BF81C9E}" type="parTrans" cxnId="{0FC4E1AC-32D4-4052-B1CE-B9B66244F3B3}">
      <dgm:prSet/>
      <dgm:spPr/>
      <dgm:t>
        <a:bodyPr/>
        <a:lstStyle/>
        <a:p>
          <a:endParaRPr lang="es-MX"/>
        </a:p>
      </dgm:t>
    </dgm:pt>
    <dgm:pt modelId="{CCF877D6-4BD6-4D15-B105-63F7415E0C31}" type="sibTrans" cxnId="{0FC4E1AC-32D4-4052-B1CE-B9B66244F3B3}">
      <dgm:prSet/>
      <dgm:spPr/>
      <dgm:t>
        <a:bodyPr/>
        <a:lstStyle/>
        <a:p>
          <a:endParaRPr lang="es-MX"/>
        </a:p>
      </dgm:t>
    </dgm:pt>
    <dgm:pt modelId="{3B723BCA-548D-4FC7-8E37-03E9F3674982}">
      <dgm:prSet phldrT="[Texto]" custT="1"/>
      <dgm:spPr/>
      <dgm:t>
        <a:bodyPr/>
        <a:lstStyle/>
        <a:p>
          <a:r>
            <a:rPr lang="es-MX" sz="1800" dirty="0" smtClean="0"/>
            <a:t>Revisar los propósitos y contenidos de los módulos diversificados</a:t>
          </a:r>
          <a:endParaRPr lang="es-MX" sz="1800" dirty="0"/>
        </a:p>
      </dgm:t>
    </dgm:pt>
    <dgm:pt modelId="{DCB482A1-7A2D-4A77-8DA3-64993381BD05}" type="parTrans" cxnId="{FB7BF512-D063-43B6-A95E-A5DA6922C411}">
      <dgm:prSet/>
      <dgm:spPr/>
      <dgm:t>
        <a:bodyPr/>
        <a:lstStyle/>
        <a:p>
          <a:endParaRPr lang="es-MX"/>
        </a:p>
      </dgm:t>
    </dgm:pt>
    <dgm:pt modelId="{651183C9-A80F-4F72-8A38-483728446D3E}" type="sibTrans" cxnId="{FB7BF512-D063-43B6-A95E-A5DA6922C411}">
      <dgm:prSet/>
      <dgm:spPr/>
      <dgm:t>
        <a:bodyPr/>
        <a:lstStyle/>
        <a:p>
          <a:endParaRPr lang="es-MX"/>
        </a:p>
      </dgm:t>
    </dgm:pt>
    <dgm:pt modelId="{9C21CBB8-5F7C-4C6C-B758-634582A2404F}">
      <dgm:prSet phldrT="[Texto]"/>
      <dgm:spPr/>
      <dgm:t>
        <a:bodyPr/>
        <a:lstStyle/>
        <a:p>
          <a:r>
            <a:rPr lang="es-MX" dirty="0" smtClean="0"/>
            <a:t>Determinar la ruta más pertinente</a:t>
          </a:r>
          <a:endParaRPr lang="es-MX" dirty="0"/>
        </a:p>
      </dgm:t>
    </dgm:pt>
    <dgm:pt modelId="{66D9D338-9340-47CF-A7BA-23E1277917EC}" type="parTrans" cxnId="{8E52D64B-7927-4718-A966-1B5D3DD8D382}">
      <dgm:prSet/>
      <dgm:spPr/>
      <dgm:t>
        <a:bodyPr/>
        <a:lstStyle/>
        <a:p>
          <a:endParaRPr lang="es-MX"/>
        </a:p>
      </dgm:t>
    </dgm:pt>
    <dgm:pt modelId="{C404C3C6-0D4B-49C8-AAA3-6AC2851C0209}" type="sibTrans" cxnId="{8E52D64B-7927-4718-A966-1B5D3DD8D382}">
      <dgm:prSet/>
      <dgm:spPr/>
      <dgm:t>
        <a:bodyPr/>
        <a:lstStyle/>
        <a:p>
          <a:endParaRPr lang="es-MX"/>
        </a:p>
      </dgm:t>
    </dgm:pt>
    <dgm:pt modelId="{1C0EF3A8-91F0-4E6C-859E-50D118B394F5}">
      <dgm:prSet phldrT="[Texto]" custT="1"/>
      <dgm:spPr/>
      <dgm:t>
        <a:bodyPr/>
        <a:lstStyle/>
        <a:p>
          <a:r>
            <a:rPr lang="es-MX" sz="1800" dirty="0" smtClean="0"/>
            <a:t>Establecer cuáles son los módulos diversificados que responden a las necesidades de la población.</a:t>
          </a:r>
          <a:endParaRPr lang="es-MX" sz="1800" dirty="0"/>
        </a:p>
      </dgm:t>
    </dgm:pt>
    <dgm:pt modelId="{6F8F7364-A7BC-42BF-AE42-474B6718D460}" type="parTrans" cxnId="{8F5760E2-70D1-4495-8114-EBD08CB90C97}">
      <dgm:prSet/>
      <dgm:spPr/>
      <dgm:t>
        <a:bodyPr/>
        <a:lstStyle/>
        <a:p>
          <a:endParaRPr lang="es-MX"/>
        </a:p>
      </dgm:t>
    </dgm:pt>
    <dgm:pt modelId="{69B9095E-6207-4B3E-B0EB-765B37740F0C}" type="sibTrans" cxnId="{8F5760E2-70D1-4495-8114-EBD08CB90C97}">
      <dgm:prSet/>
      <dgm:spPr/>
      <dgm:t>
        <a:bodyPr/>
        <a:lstStyle/>
        <a:p>
          <a:endParaRPr lang="es-MX"/>
        </a:p>
      </dgm:t>
    </dgm:pt>
    <dgm:pt modelId="{4FE0F27D-431C-4DC7-B515-08DFBF73FD23}" type="pres">
      <dgm:prSet presAssocID="{C79F0176-F76F-4B43-8C39-F5DF8439F4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F685D6-B972-46E2-AD64-AF046B8F356D}" type="pres">
      <dgm:prSet presAssocID="{C79F0176-F76F-4B43-8C39-F5DF8439F4F7}" presName="tSp" presStyleCnt="0"/>
      <dgm:spPr/>
    </dgm:pt>
    <dgm:pt modelId="{73CDC70F-7294-4000-9BE7-CDB25F321E8D}" type="pres">
      <dgm:prSet presAssocID="{C79F0176-F76F-4B43-8C39-F5DF8439F4F7}" presName="bSp" presStyleCnt="0"/>
      <dgm:spPr/>
    </dgm:pt>
    <dgm:pt modelId="{0AAA4DA0-4DA8-41CC-9ECE-62C30ED94B7D}" type="pres">
      <dgm:prSet presAssocID="{C79F0176-F76F-4B43-8C39-F5DF8439F4F7}" presName="process" presStyleCnt="0"/>
      <dgm:spPr/>
    </dgm:pt>
    <dgm:pt modelId="{DD8D45E1-5CCB-43C0-A385-99A81BCBF726}" type="pres">
      <dgm:prSet presAssocID="{C624038F-FC99-4E2C-B193-247EF8CC44FE}" presName="composite1" presStyleCnt="0"/>
      <dgm:spPr/>
    </dgm:pt>
    <dgm:pt modelId="{45E58140-7835-46F7-B014-758D554B210C}" type="pres">
      <dgm:prSet presAssocID="{C624038F-FC99-4E2C-B193-247EF8CC44FE}" presName="dummyNode1" presStyleLbl="node1" presStyleIdx="0" presStyleCnt="3"/>
      <dgm:spPr/>
    </dgm:pt>
    <dgm:pt modelId="{C5A0E184-EDED-4FE1-9D36-08E696F4FED1}" type="pres">
      <dgm:prSet presAssocID="{C624038F-FC99-4E2C-B193-247EF8CC44F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44197F-8700-4594-9F77-0AB13494711C}" type="pres">
      <dgm:prSet presAssocID="{C624038F-FC99-4E2C-B193-247EF8CC44F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7E182B-E2DD-43F7-BAC3-D177C555B153}" type="pres">
      <dgm:prSet presAssocID="{C624038F-FC99-4E2C-B193-247EF8CC44FE}" presName="parentNode1" presStyleLbl="node1" presStyleIdx="0" presStyleCnt="3" custLinFactNeighborX="16119" custLinFactNeighborY="3869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8CFD9F-40F9-4D77-8D90-428B8CE6961B}" type="pres">
      <dgm:prSet presAssocID="{C624038F-FC99-4E2C-B193-247EF8CC44FE}" presName="connSite1" presStyleCnt="0"/>
      <dgm:spPr/>
    </dgm:pt>
    <dgm:pt modelId="{63DD8A90-7ED9-4EF0-857F-C811566ACA40}" type="pres">
      <dgm:prSet presAssocID="{F7DBEBE4-03AF-4CFB-9CD1-050006D12A81}" presName="Name9" presStyleLbl="sibTrans2D1" presStyleIdx="0" presStyleCnt="2"/>
      <dgm:spPr/>
      <dgm:t>
        <a:bodyPr/>
        <a:lstStyle/>
        <a:p>
          <a:endParaRPr lang="es-MX"/>
        </a:p>
      </dgm:t>
    </dgm:pt>
    <dgm:pt modelId="{62EEC7BE-2534-4387-89FC-AE8FC812935A}" type="pres">
      <dgm:prSet presAssocID="{9D2E4C74-A16C-4361-9639-9C733EED9965}" presName="composite2" presStyleCnt="0"/>
      <dgm:spPr/>
    </dgm:pt>
    <dgm:pt modelId="{44535D4C-D5D7-4839-B3D8-F91F16A17C9D}" type="pres">
      <dgm:prSet presAssocID="{9D2E4C74-A16C-4361-9639-9C733EED9965}" presName="dummyNode2" presStyleLbl="node1" presStyleIdx="0" presStyleCnt="3"/>
      <dgm:spPr/>
    </dgm:pt>
    <dgm:pt modelId="{62A90115-403C-4FD1-B2E8-D310A9C6B7FC}" type="pres">
      <dgm:prSet presAssocID="{9D2E4C74-A16C-4361-9639-9C733EED9965}" presName="childNode2" presStyleLbl="bgAcc1" presStyleIdx="1" presStyleCnt="3" custScaleY="1039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1910D6-74B5-483F-AB3A-49AA1BBDD83E}" type="pres">
      <dgm:prSet presAssocID="{9D2E4C74-A16C-4361-9639-9C733EED996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CFC0EA-7EF6-4E3F-993F-5BDB136F71CD}" type="pres">
      <dgm:prSet presAssocID="{9D2E4C74-A16C-4361-9639-9C733EED996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AA6E6B-2BD8-4553-B34B-F75324B761B8}" type="pres">
      <dgm:prSet presAssocID="{9D2E4C74-A16C-4361-9639-9C733EED9965}" presName="connSite2" presStyleCnt="0"/>
      <dgm:spPr/>
    </dgm:pt>
    <dgm:pt modelId="{84F878A3-55B8-419E-93BC-9B89D3D940B6}" type="pres">
      <dgm:prSet presAssocID="{CCF877D6-4BD6-4D15-B105-63F7415E0C31}" presName="Name18" presStyleLbl="sibTrans2D1" presStyleIdx="1" presStyleCnt="2"/>
      <dgm:spPr/>
      <dgm:t>
        <a:bodyPr/>
        <a:lstStyle/>
        <a:p>
          <a:endParaRPr lang="es-MX"/>
        </a:p>
      </dgm:t>
    </dgm:pt>
    <dgm:pt modelId="{99EC1E01-938F-4CC3-8F83-B2D858D6B956}" type="pres">
      <dgm:prSet presAssocID="{9C21CBB8-5F7C-4C6C-B758-634582A2404F}" presName="composite1" presStyleCnt="0"/>
      <dgm:spPr/>
    </dgm:pt>
    <dgm:pt modelId="{DA8F2639-79F5-4397-BCD4-D64E88D3042E}" type="pres">
      <dgm:prSet presAssocID="{9C21CBB8-5F7C-4C6C-B758-634582A2404F}" presName="dummyNode1" presStyleLbl="node1" presStyleIdx="1" presStyleCnt="3"/>
      <dgm:spPr/>
    </dgm:pt>
    <dgm:pt modelId="{41B8D30F-8595-466B-B416-D6ABB8402B7C}" type="pres">
      <dgm:prSet presAssocID="{9C21CBB8-5F7C-4C6C-B758-634582A2404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C68979-B562-45FE-80A1-409AD7D862E3}" type="pres">
      <dgm:prSet presAssocID="{9C21CBB8-5F7C-4C6C-B758-634582A2404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565F20-9164-4229-8496-8CCEAA4E13FB}" type="pres">
      <dgm:prSet presAssocID="{9C21CBB8-5F7C-4C6C-B758-634582A2404F}" presName="parentNode1" presStyleLbl="node1" presStyleIdx="2" presStyleCnt="3" custLinFactNeighborX="54" custLinFactNeighborY="3316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130719-4B6D-4F2F-8E24-07F937E95461}" type="pres">
      <dgm:prSet presAssocID="{9C21CBB8-5F7C-4C6C-B758-634582A2404F}" presName="connSite1" presStyleCnt="0"/>
      <dgm:spPr/>
    </dgm:pt>
  </dgm:ptLst>
  <dgm:cxnLst>
    <dgm:cxn modelId="{8E52D64B-7927-4718-A966-1B5D3DD8D382}" srcId="{C79F0176-F76F-4B43-8C39-F5DF8439F4F7}" destId="{9C21CBB8-5F7C-4C6C-B758-634582A2404F}" srcOrd="2" destOrd="0" parTransId="{66D9D338-9340-47CF-A7BA-23E1277917EC}" sibTransId="{C404C3C6-0D4B-49C8-AAA3-6AC2851C0209}"/>
    <dgm:cxn modelId="{0A4E9D7E-D48C-44C8-9E7E-8D7A8362C6D0}" type="presOf" srcId="{F7DBEBE4-03AF-4CFB-9CD1-050006D12A81}" destId="{63DD8A90-7ED9-4EF0-857F-C811566ACA40}" srcOrd="0" destOrd="0" presId="urn:microsoft.com/office/officeart/2005/8/layout/hProcess4"/>
    <dgm:cxn modelId="{ED77165B-FC0B-43C0-B8C6-282E5829FF84}" type="presOf" srcId="{9C21CBB8-5F7C-4C6C-B758-634582A2404F}" destId="{66565F20-9164-4229-8496-8CCEAA4E13FB}" srcOrd="0" destOrd="0" presId="urn:microsoft.com/office/officeart/2005/8/layout/hProcess4"/>
    <dgm:cxn modelId="{5A6BD09A-C5C4-424A-954C-EC4B735DC178}" type="presOf" srcId="{3B723BCA-548D-4FC7-8E37-03E9F3674982}" destId="{62A90115-403C-4FD1-B2E8-D310A9C6B7FC}" srcOrd="0" destOrd="0" presId="urn:microsoft.com/office/officeart/2005/8/layout/hProcess4"/>
    <dgm:cxn modelId="{CE83D70D-7F01-46E1-80D8-7CB6372DF28F}" type="presOf" srcId="{C624038F-FC99-4E2C-B193-247EF8CC44FE}" destId="{447E182B-E2DD-43F7-BAC3-D177C555B153}" srcOrd="0" destOrd="0" presId="urn:microsoft.com/office/officeart/2005/8/layout/hProcess4"/>
    <dgm:cxn modelId="{689E7EF4-8FA4-42B4-B4F2-60745580E69A}" type="presOf" srcId="{3B723BCA-548D-4FC7-8E37-03E9F3674982}" destId="{871910D6-74B5-483F-AB3A-49AA1BBDD83E}" srcOrd="1" destOrd="0" presId="urn:microsoft.com/office/officeart/2005/8/layout/hProcess4"/>
    <dgm:cxn modelId="{8F5760E2-70D1-4495-8114-EBD08CB90C97}" srcId="{9C21CBB8-5F7C-4C6C-B758-634582A2404F}" destId="{1C0EF3A8-91F0-4E6C-859E-50D118B394F5}" srcOrd="0" destOrd="0" parTransId="{6F8F7364-A7BC-42BF-AE42-474B6718D460}" sibTransId="{69B9095E-6207-4B3E-B0EB-765B37740F0C}"/>
    <dgm:cxn modelId="{5EBB20B1-36D3-4B80-B71A-A145867C1FDF}" type="presOf" srcId="{1C0EF3A8-91F0-4E6C-859E-50D118B394F5}" destId="{82C68979-B562-45FE-80A1-409AD7D862E3}" srcOrd="1" destOrd="0" presId="urn:microsoft.com/office/officeart/2005/8/layout/hProcess4"/>
    <dgm:cxn modelId="{042D5E16-C564-47AF-B444-1F828590F785}" type="presOf" srcId="{CCF877D6-4BD6-4D15-B105-63F7415E0C31}" destId="{84F878A3-55B8-419E-93BC-9B89D3D940B6}" srcOrd="0" destOrd="0" presId="urn:microsoft.com/office/officeart/2005/8/layout/hProcess4"/>
    <dgm:cxn modelId="{183C2890-BF00-41AB-A1DB-3BA64F24E1FC}" type="presOf" srcId="{9D2E4C74-A16C-4361-9639-9C733EED9965}" destId="{EACFC0EA-7EF6-4E3F-993F-5BDB136F71CD}" srcOrd="0" destOrd="0" presId="urn:microsoft.com/office/officeart/2005/8/layout/hProcess4"/>
    <dgm:cxn modelId="{778E09AB-F1ED-4152-A053-60D52C475E58}" type="presOf" srcId="{697839DF-3969-41C5-986A-D1AE3D754CEE}" destId="{C5A0E184-EDED-4FE1-9D36-08E696F4FED1}" srcOrd="0" destOrd="0" presId="urn:microsoft.com/office/officeart/2005/8/layout/hProcess4"/>
    <dgm:cxn modelId="{FB7BF512-D063-43B6-A95E-A5DA6922C411}" srcId="{9D2E4C74-A16C-4361-9639-9C733EED9965}" destId="{3B723BCA-548D-4FC7-8E37-03E9F3674982}" srcOrd="0" destOrd="0" parTransId="{DCB482A1-7A2D-4A77-8DA3-64993381BD05}" sibTransId="{651183C9-A80F-4F72-8A38-483728446D3E}"/>
    <dgm:cxn modelId="{3454AA48-88F7-498E-B309-91D4F2D9A783}" srcId="{C624038F-FC99-4E2C-B193-247EF8CC44FE}" destId="{697839DF-3969-41C5-986A-D1AE3D754CEE}" srcOrd="0" destOrd="0" parTransId="{E871F64D-B6A7-413C-A8EC-8671C057E6FC}" sibTransId="{EA02CC32-90E6-450A-A5D4-920E4E505635}"/>
    <dgm:cxn modelId="{BF673896-C8A0-4BB0-9307-2BEC00C35641}" srcId="{C79F0176-F76F-4B43-8C39-F5DF8439F4F7}" destId="{C624038F-FC99-4E2C-B193-247EF8CC44FE}" srcOrd="0" destOrd="0" parTransId="{E8042904-7161-47E5-99CB-E74B52B3D736}" sibTransId="{F7DBEBE4-03AF-4CFB-9CD1-050006D12A81}"/>
    <dgm:cxn modelId="{DFB5D9F4-7149-4BCD-885D-9BD4C9AE9B6F}" type="presOf" srcId="{C79F0176-F76F-4B43-8C39-F5DF8439F4F7}" destId="{4FE0F27D-431C-4DC7-B515-08DFBF73FD23}" srcOrd="0" destOrd="0" presId="urn:microsoft.com/office/officeart/2005/8/layout/hProcess4"/>
    <dgm:cxn modelId="{991F2231-0D68-478A-96DB-41BDCE051D81}" type="presOf" srcId="{697839DF-3969-41C5-986A-D1AE3D754CEE}" destId="{0F44197F-8700-4594-9F77-0AB13494711C}" srcOrd="1" destOrd="0" presId="urn:microsoft.com/office/officeart/2005/8/layout/hProcess4"/>
    <dgm:cxn modelId="{A2C3F0B2-EB48-42E0-BF49-6E3FE3B8BCDD}" type="presOf" srcId="{1C0EF3A8-91F0-4E6C-859E-50D118B394F5}" destId="{41B8D30F-8595-466B-B416-D6ABB8402B7C}" srcOrd="0" destOrd="0" presId="urn:microsoft.com/office/officeart/2005/8/layout/hProcess4"/>
    <dgm:cxn modelId="{0FC4E1AC-32D4-4052-B1CE-B9B66244F3B3}" srcId="{C79F0176-F76F-4B43-8C39-F5DF8439F4F7}" destId="{9D2E4C74-A16C-4361-9639-9C733EED9965}" srcOrd="1" destOrd="0" parTransId="{2D9EA7D5-8D08-4412-BC01-581C9BF81C9E}" sibTransId="{CCF877D6-4BD6-4D15-B105-63F7415E0C31}"/>
    <dgm:cxn modelId="{A81014E2-D5ED-4B2F-8F9C-22969AE328F0}" type="presParOf" srcId="{4FE0F27D-431C-4DC7-B515-08DFBF73FD23}" destId="{22F685D6-B972-46E2-AD64-AF046B8F356D}" srcOrd="0" destOrd="0" presId="urn:microsoft.com/office/officeart/2005/8/layout/hProcess4"/>
    <dgm:cxn modelId="{E522284A-98F3-4450-9C8C-5FBD9110D4DE}" type="presParOf" srcId="{4FE0F27D-431C-4DC7-B515-08DFBF73FD23}" destId="{73CDC70F-7294-4000-9BE7-CDB25F321E8D}" srcOrd="1" destOrd="0" presId="urn:microsoft.com/office/officeart/2005/8/layout/hProcess4"/>
    <dgm:cxn modelId="{188A09C9-F1C5-488B-B926-20DE08E911B3}" type="presParOf" srcId="{4FE0F27D-431C-4DC7-B515-08DFBF73FD23}" destId="{0AAA4DA0-4DA8-41CC-9ECE-62C30ED94B7D}" srcOrd="2" destOrd="0" presId="urn:microsoft.com/office/officeart/2005/8/layout/hProcess4"/>
    <dgm:cxn modelId="{344E5D27-A923-40FF-9B38-9060772607CF}" type="presParOf" srcId="{0AAA4DA0-4DA8-41CC-9ECE-62C30ED94B7D}" destId="{DD8D45E1-5CCB-43C0-A385-99A81BCBF726}" srcOrd="0" destOrd="0" presId="urn:microsoft.com/office/officeart/2005/8/layout/hProcess4"/>
    <dgm:cxn modelId="{E48F1104-C945-42FE-BCD8-FE98DD526789}" type="presParOf" srcId="{DD8D45E1-5CCB-43C0-A385-99A81BCBF726}" destId="{45E58140-7835-46F7-B014-758D554B210C}" srcOrd="0" destOrd="0" presId="urn:microsoft.com/office/officeart/2005/8/layout/hProcess4"/>
    <dgm:cxn modelId="{314742BB-8AD9-4D67-9951-BC3C28CB032A}" type="presParOf" srcId="{DD8D45E1-5CCB-43C0-A385-99A81BCBF726}" destId="{C5A0E184-EDED-4FE1-9D36-08E696F4FED1}" srcOrd="1" destOrd="0" presId="urn:microsoft.com/office/officeart/2005/8/layout/hProcess4"/>
    <dgm:cxn modelId="{7AD585E8-17A5-4662-A9AD-669C3471936B}" type="presParOf" srcId="{DD8D45E1-5CCB-43C0-A385-99A81BCBF726}" destId="{0F44197F-8700-4594-9F77-0AB13494711C}" srcOrd="2" destOrd="0" presId="urn:microsoft.com/office/officeart/2005/8/layout/hProcess4"/>
    <dgm:cxn modelId="{A68C9397-AE04-4371-960A-2DA871C62A15}" type="presParOf" srcId="{DD8D45E1-5CCB-43C0-A385-99A81BCBF726}" destId="{447E182B-E2DD-43F7-BAC3-D177C555B153}" srcOrd="3" destOrd="0" presId="urn:microsoft.com/office/officeart/2005/8/layout/hProcess4"/>
    <dgm:cxn modelId="{3C319AB5-132D-46CC-83CF-3EE06485FF60}" type="presParOf" srcId="{DD8D45E1-5CCB-43C0-A385-99A81BCBF726}" destId="{918CFD9F-40F9-4D77-8D90-428B8CE6961B}" srcOrd="4" destOrd="0" presId="urn:microsoft.com/office/officeart/2005/8/layout/hProcess4"/>
    <dgm:cxn modelId="{30C200ED-C12F-4978-9DEE-AA37A6E8F9B1}" type="presParOf" srcId="{0AAA4DA0-4DA8-41CC-9ECE-62C30ED94B7D}" destId="{63DD8A90-7ED9-4EF0-857F-C811566ACA40}" srcOrd="1" destOrd="0" presId="urn:microsoft.com/office/officeart/2005/8/layout/hProcess4"/>
    <dgm:cxn modelId="{9F6EFFD2-05D0-4100-921A-E9E45AAFA7B6}" type="presParOf" srcId="{0AAA4DA0-4DA8-41CC-9ECE-62C30ED94B7D}" destId="{62EEC7BE-2534-4387-89FC-AE8FC812935A}" srcOrd="2" destOrd="0" presId="urn:microsoft.com/office/officeart/2005/8/layout/hProcess4"/>
    <dgm:cxn modelId="{AB409390-67B3-4D1E-9112-91B22351B2E2}" type="presParOf" srcId="{62EEC7BE-2534-4387-89FC-AE8FC812935A}" destId="{44535D4C-D5D7-4839-B3D8-F91F16A17C9D}" srcOrd="0" destOrd="0" presId="urn:microsoft.com/office/officeart/2005/8/layout/hProcess4"/>
    <dgm:cxn modelId="{44D375B2-D994-4BC8-91C1-CC32986C7ED4}" type="presParOf" srcId="{62EEC7BE-2534-4387-89FC-AE8FC812935A}" destId="{62A90115-403C-4FD1-B2E8-D310A9C6B7FC}" srcOrd="1" destOrd="0" presId="urn:microsoft.com/office/officeart/2005/8/layout/hProcess4"/>
    <dgm:cxn modelId="{3A08E336-F4F3-4EC0-A5B5-A717E9522FBF}" type="presParOf" srcId="{62EEC7BE-2534-4387-89FC-AE8FC812935A}" destId="{871910D6-74B5-483F-AB3A-49AA1BBDD83E}" srcOrd="2" destOrd="0" presId="urn:microsoft.com/office/officeart/2005/8/layout/hProcess4"/>
    <dgm:cxn modelId="{1E6A135C-A6FA-4D18-A15F-F6E253A287C7}" type="presParOf" srcId="{62EEC7BE-2534-4387-89FC-AE8FC812935A}" destId="{EACFC0EA-7EF6-4E3F-993F-5BDB136F71CD}" srcOrd="3" destOrd="0" presId="urn:microsoft.com/office/officeart/2005/8/layout/hProcess4"/>
    <dgm:cxn modelId="{38F68BE4-CC0B-40AF-84E7-DB3296E23B1D}" type="presParOf" srcId="{62EEC7BE-2534-4387-89FC-AE8FC812935A}" destId="{60AA6E6B-2BD8-4553-B34B-F75324B761B8}" srcOrd="4" destOrd="0" presId="urn:microsoft.com/office/officeart/2005/8/layout/hProcess4"/>
    <dgm:cxn modelId="{A960F1C5-5511-44CC-BDF7-7710155A2090}" type="presParOf" srcId="{0AAA4DA0-4DA8-41CC-9ECE-62C30ED94B7D}" destId="{84F878A3-55B8-419E-93BC-9B89D3D940B6}" srcOrd="3" destOrd="0" presId="urn:microsoft.com/office/officeart/2005/8/layout/hProcess4"/>
    <dgm:cxn modelId="{61DD88B3-3015-484F-BC62-B7CCD0B2B162}" type="presParOf" srcId="{0AAA4DA0-4DA8-41CC-9ECE-62C30ED94B7D}" destId="{99EC1E01-938F-4CC3-8F83-B2D858D6B956}" srcOrd="4" destOrd="0" presId="urn:microsoft.com/office/officeart/2005/8/layout/hProcess4"/>
    <dgm:cxn modelId="{A28E4F95-1558-4F67-BA61-E1EFF9822AFE}" type="presParOf" srcId="{99EC1E01-938F-4CC3-8F83-B2D858D6B956}" destId="{DA8F2639-79F5-4397-BCD4-D64E88D3042E}" srcOrd="0" destOrd="0" presId="urn:microsoft.com/office/officeart/2005/8/layout/hProcess4"/>
    <dgm:cxn modelId="{F102718B-09AF-45C9-A177-8D2769871A14}" type="presParOf" srcId="{99EC1E01-938F-4CC3-8F83-B2D858D6B956}" destId="{41B8D30F-8595-466B-B416-D6ABB8402B7C}" srcOrd="1" destOrd="0" presId="urn:microsoft.com/office/officeart/2005/8/layout/hProcess4"/>
    <dgm:cxn modelId="{F0B39E59-5B66-4477-B3DD-B74EB46A3316}" type="presParOf" srcId="{99EC1E01-938F-4CC3-8F83-B2D858D6B956}" destId="{82C68979-B562-45FE-80A1-409AD7D862E3}" srcOrd="2" destOrd="0" presId="urn:microsoft.com/office/officeart/2005/8/layout/hProcess4"/>
    <dgm:cxn modelId="{F38F4925-9082-4CDB-B027-28719F3F1047}" type="presParOf" srcId="{99EC1E01-938F-4CC3-8F83-B2D858D6B956}" destId="{66565F20-9164-4229-8496-8CCEAA4E13FB}" srcOrd="3" destOrd="0" presId="urn:microsoft.com/office/officeart/2005/8/layout/hProcess4"/>
    <dgm:cxn modelId="{6EF11FAC-8AC8-4D61-809D-C966C01E04E8}" type="presParOf" srcId="{99EC1E01-938F-4CC3-8F83-B2D858D6B956}" destId="{88130719-4B6D-4F2F-8E24-07F937E9546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DE99D1-BD22-42B3-B277-8791420B098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951A3DE4-5633-4DD8-93F4-F14E9489F011}">
      <dgm:prSet phldrT="[Texto]"/>
      <dgm:spPr/>
      <dgm:t>
        <a:bodyPr/>
        <a:lstStyle/>
        <a:p>
          <a:pPr algn="ctr"/>
          <a:r>
            <a:rPr lang="es-MX" dirty="0" smtClean="0"/>
            <a:t>Hispanohablante</a:t>
          </a:r>
          <a:endParaRPr lang="es-MX" dirty="0"/>
        </a:p>
      </dgm:t>
    </dgm:pt>
    <dgm:pt modelId="{183B13FF-1C56-46F8-B3CE-9A6D7DA3DD54}" type="parTrans" cxnId="{4B7D9C0F-3DD8-46B2-BE75-041C71AAD2F2}">
      <dgm:prSet/>
      <dgm:spPr/>
      <dgm:t>
        <a:bodyPr/>
        <a:lstStyle/>
        <a:p>
          <a:endParaRPr lang="es-MX"/>
        </a:p>
      </dgm:t>
    </dgm:pt>
    <dgm:pt modelId="{6EF59992-86EA-4E73-A873-86DBCF072DEF}" type="sibTrans" cxnId="{4B7D9C0F-3DD8-46B2-BE75-041C71AAD2F2}">
      <dgm:prSet/>
      <dgm:spPr/>
      <dgm:t>
        <a:bodyPr/>
        <a:lstStyle/>
        <a:p>
          <a:endParaRPr lang="es-MX"/>
        </a:p>
      </dgm:t>
    </dgm:pt>
    <dgm:pt modelId="{A9B416B1-4CEB-4CD7-8322-D0E9070D5B14}">
      <dgm:prSet phldrT="[Texto]"/>
      <dgm:spPr/>
      <dgm:t>
        <a:bodyPr/>
        <a:lstStyle/>
        <a:p>
          <a:pPr algn="ctr"/>
          <a:r>
            <a:rPr lang="es-MX" dirty="0" smtClean="0"/>
            <a:t>MIB</a:t>
          </a:r>
          <a:endParaRPr lang="es-MX" dirty="0"/>
        </a:p>
      </dgm:t>
    </dgm:pt>
    <dgm:pt modelId="{AB1264D9-B782-4482-A973-6DF6CF60B837}" type="parTrans" cxnId="{EA1EC2B5-BBD6-47EE-AB7A-40B0C3BA1425}">
      <dgm:prSet/>
      <dgm:spPr/>
      <dgm:t>
        <a:bodyPr/>
        <a:lstStyle/>
        <a:p>
          <a:endParaRPr lang="es-MX"/>
        </a:p>
      </dgm:t>
    </dgm:pt>
    <dgm:pt modelId="{3DCC1F46-6CE0-4A04-9CBA-00BB89461AC4}" type="sibTrans" cxnId="{EA1EC2B5-BBD6-47EE-AB7A-40B0C3BA1425}">
      <dgm:prSet/>
      <dgm:spPr/>
      <dgm:t>
        <a:bodyPr/>
        <a:lstStyle/>
        <a:p>
          <a:endParaRPr lang="es-MX"/>
        </a:p>
      </dgm:t>
    </dgm:pt>
    <dgm:pt modelId="{3008D09F-B147-4AD1-B4A1-BBE2957571F7}">
      <dgm:prSet phldrT="[Texto]"/>
      <dgm:spPr/>
      <dgm:t>
        <a:bodyPr/>
        <a:lstStyle/>
        <a:p>
          <a:pPr algn="ctr"/>
          <a:r>
            <a:rPr lang="es-MX" dirty="0" smtClean="0"/>
            <a:t>MIBU</a:t>
          </a:r>
          <a:endParaRPr lang="es-MX" dirty="0"/>
        </a:p>
      </dgm:t>
    </dgm:pt>
    <dgm:pt modelId="{BE0E3718-E0C7-4C72-A1E1-2AF0826F4EA5}" type="parTrans" cxnId="{6617BF0D-A41A-49D8-AB65-F84D5DE9ACCE}">
      <dgm:prSet/>
      <dgm:spPr/>
      <dgm:t>
        <a:bodyPr/>
        <a:lstStyle/>
        <a:p>
          <a:endParaRPr lang="es-MX"/>
        </a:p>
      </dgm:t>
    </dgm:pt>
    <dgm:pt modelId="{59411F0C-A21C-4579-AC57-82431BF3D5CE}" type="sibTrans" cxnId="{6617BF0D-A41A-49D8-AB65-F84D5DE9ACCE}">
      <dgm:prSet/>
      <dgm:spPr/>
      <dgm:t>
        <a:bodyPr/>
        <a:lstStyle/>
        <a:p>
          <a:endParaRPr lang="es-MX"/>
        </a:p>
      </dgm:t>
    </dgm:pt>
    <dgm:pt modelId="{54F2F36B-6CBD-436F-A105-C58C9BB02CAF}">
      <dgm:prSet/>
      <dgm:spPr/>
      <dgm:t>
        <a:bodyPr/>
        <a:lstStyle/>
        <a:p>
          <a:pPr algn="ctr"/>
          <a:r>
            <a:rPr lang="es-MX" dirty="0" smtClean="0"/>
            <a:t>10 - 14</a:t>
          </a:r>
          <a:endParaRPr lang="es-MX" dirty="0"/>
        </a:p>
      </dgm:t>
    </dgm:pt>
    <dgm:pt modelId="{8F5FD17A-E75F-4AD7-92E7-8E3EA4A57670}" type="parTrans" cxnId="{2CE1702C-3C60-41A4-896D-F3428EB0D7B4}">
      <dgm:prSet/>
      <dgm:spPr/>
      <dgm:t>
        <a:bodyPr/>
        <a:lstStyle/>
        <a:p>
          <a:endParaRPr lang="es-MX"/>
        </a:p>
      </dgm:t>
    </dgm:pt>
    <dgm:pt modelId="{91FA6D3F-8946-41EE-A3B8-4594C63DE698}" type="sibTrans" cxnId="{2CE1702C-3C60-41A4-896D-F3428EB0D7B4}">
      <dgm:prSet/>
      <dgm:spPr/>
      <dgm:t>
        <a:bodyPr/>
        <a:lstStyle/>
        <a:p>
          <a:endParaRPr lang="es-MX"/>
        </a:p>
      </dgm:t>
    </dgm:pt>
    <dgm:pt modelId="{E66306CC-8760-4707-A7F7-161B46EE71DA}">
      <dgm:prSet/>
      <dgm:spPr/>
      <dgm:t>
        <a:bodyPr/>
        <a:lstStyle/>
        <a:p>
          <a:pPr algn="ctr"/>
          <a:r>
            <a:rPr lang="es-MX" dirty="0" smtClean="0"/>
            <a:t>Braille</a:t>
          </a:r>
          <a:endParaRPr lang="es-MX" dirty="0"/>
        </a:p>
      </dgm:t>
    </dgm:pt>
    <dgm:pt modelId="{86D13EDA-99B1-4F66-870C-9321C1BD2CA8}" type="sibTrans" cxnId="{A2FE2572-2694-438C-82CE-20CA9FF06E1A}">
      <dgm:prSet/>
      <dgm:spPr/>
      <dgm:t>
        <a:bodyPr/>
        <a:lstStyle/>
        <a:p>
          <a:endParaRPr lang="es-MX"/>
        </a:p>
      </dgm:t>
    </dgm:pt>
    <dgm:pt modelId="{394B988E-D0F6-4805-8C58-FAB07F64436B}" type="parTrans" cxnId="{A2FE2572-2694-438C-82CE-20CA9FF06E1A}">
      <dgm:prSet/>
      <dgm:spPr/>
      <dgm:t>
        <a:bodyPr/>
        <a:lstStyle/>
        <a:p>
          <a:endParaRPr lang="es-MX"/>
        </a:p>
      </dgm:t>
    </dgm:pt>
    <dgm:pt modelId="{3938E7D9-8671-4C7D-9DBD-A42E7ECC5197}" type="pres">
      <dgm:prSet presAssocID="{6FDE99D1-BD22-42B3-B277-8791420B09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9C70D21-898F-4998-94A0-C8200B6F9F3C}" type="pres">
      <dgm:prSet presAssocID="{951A3DE4-5633-4DD8-93F4-F14E9489F011}" presName="parentLin" presStyleCnt="0"/>
      <dgm:spPr/>
    </dgm:pt>
    <dgm:pt modelId="{7A4AEBD7-C329-45AC-AD35-839169DBA559}" type="pres">
      <dgm:prSet presAssocID="{951A3DE4-5633-4DD8-93F4-F14E9489F011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063F7473-3CC6-4544-A61F-8524DBC2E1A0}" type="pres">
      <dgm:prSet presAssocID="{951A3DE4-5633-4DD8-93F4-F14E9489F011}" presName="parentText" presStyleLbl="node1" presStyleIdx="0" presStyleCnt="5" custLinFactX="10395" custLinFactNeighborX="100000" custLinFactNeighborY="1284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A0100A-19E6-4C58-990A-861E39E004CC}" type="pres">
      <dgm:prSet presAssocID="{951A3DE4-5633-4DD8-93F4-F14E9489F011}" presName="negativeSpace" presStyleCnt="0"/>
      <dgm:spPr/>
    </dgm:pt>
    <dgm:pt modelId="{C30DAE92-800C-4D5B-BFFD-D824D47ACD69}" type="pres">
      <dgm:prSet presAssocID="{951A3DE4-5633-4DD8-93F4-F14E9489F011}" presName="childText" presStyleLbl="conFgAcc1" presStyleIdx="0" presStyleCnt="5">
        <dgm:presLayoutVars>
          <dgm:bulletEnabled val="1"/>
        </dgm:presLayoutVars>
      </dgm:prSet>
      <dgm:spPr/>
    </dgm:pt>
    <dgm:pt modelId="{F90F356F-9F4D-4C12-90D3-82F1FD21427D}" type="pres">
      <dgm:prSet presAssocID="{6EF59992-86EA-4E73-A873-86DBCF072DEF}" presName="spaceBetweenRectangles" presStyleCnt="0"/>
      <dgm:spPr/>
    </dgm:pt>
    <dgm:pt modelId="{CEA4ACC5-B798-4F3D-8604-4A8C34CCBD1C}" type="pres">
      <dgm:prSet presAssocID="{A9B416B1-4CEB-4CD7-8322-D0E9070D5B14}" presName="parentLin" presStyleCnt="0"/>
      <dgm:spPr/>
    </dgm:pt>
    <dgm:pt modelId="{32CD6768-E1AD-421A-884A-AD1A2AAA7E34}" type="pres">
      <dgm:prSet presAssocID="{A9B416B1-4CEB-4CD7-8322-D0E9070D5B14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6B75B0EE-6E7C-4E86-88F2-5F31C4B94975}" type="pres">
      <dgm:prSet presAssocID="{A9B416B1-4CEB-4CD7-8322-D0E9070D5B14}" presName="parentText" presStyleLbl="node1" presStyleIdx="1" presStyleCnt="5" custLinFactX="10834" custLinFactNeighborX="100000" custLinFactNeighborY="-770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D2A1A6-F857-498C-8E72-8BE348592252}" type="pres">
      <dgm:prSet presAssocID="{A9B416B1-4CEB-4CD7-8322-D0E9070D5B14}" presName="negativeSpace" presStyleCnt="0"/>
      <dgm:spPr/>
    </dgm:pt>
    <dgm:pt modelId="{A7A1F555-4FC9-4F48-A189-D834A3D20C73}" type="pres">
      <dgm:prSet presAssocID="{A9B416B1-4CEB-4CD7-8322-D0E9070D5B14}" presName="childText" presStyleLbl="conFgAcc1" presStyleIdx="1" presStyleCnt="5">
        <dgm:presLayoutVars>
          <dgm:bulletEnabled val="1"/>
        </dgm:presLayoutVars>
      </dgm:prSet>
      <dgm:spPr/>
    </dgm:pt>
    <dgm:pt modelId="{16D20B8A-7228-49B1-84C6-35E3D5DD36F5}" type="pres">
      <dgm:prSet presAssocID="{3DCC1F46-6CE0-4A04-9CBA-00BB89461AC4}" presName="spaceBetweenRectangles" presStyleCnt="0"/>
      <dgm:spPr/>
    </dgm:pt>
    <dgm:pt modelId="{981810FF-15B1-4744-868D-82F038D96265}" type="pres">
      <dgm:prSet presAssocID="{54F2F36B-6CBD-436F-A105-C58C9BB02CAF}" presName="parentLin" presStyleCnt="0"/>
      <dgm:spPr/>
    </dgm:pt>
    <dgm:pt modelId="{AEC8DDBC-24C4-47B0-8F75-079AFE41C37A}" type="pres">
      <dgm:prSet presAssocID="{54F2F36B-6CBD-436F-A105-C58C9BB02CAF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09442FC1-015A-4456-86FE-23B08ECE087D}" type="pres">
      <dgm:prSet presAssocID="{54F2F36B-6CBD-436F-A105-C58C9BB02CAF}" presName="parentText" presStyleLbl="node1" presStyleIdx="2" presStyleCnt="5" custLinFactX="11710" custLinFactNeighborX="100000" custLinFactNeighborY="256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3E2A92-EED9-4720-B1B3-A7E18F7C8372}" type="pres">
      <dgm:prSet presAssocID="{54F2F36B-6CBD-436F-A105-C58C9BB02CAF}" presName="negativeSpace" presStyleCnt="0"/>
      <dgm:spPr/>
    </dgm:pt>
    <dgm:pt modelId="{F77C5624-4BD5-4C34-AA11-9D2438FAF6C5}" type="pres">
      <dgm:prSet presAssocID="{54F2F36B-6CBD-436F-A105-C58C9BB02CAF}" presName="childText" presStyleLbl="conFgAcc1" presStyleIdx="2" presStyleCnt="5">
        <dgm:presLayoutVars>
          <dgm:bulletEnabled val="1"/>
        </dgm:presLayoutVars>
      </dgm:prSet>
      <dgm:spPr/>
    </dgm:pt>
    <dgm:pt modelId="{9B9AEFDA-03A1-44D8-BE94-E5C69DDCA70E}" type="pres">
      <dgm:prSet presAssocID="{91FA6D3F-8946-41EE-A3B8-4594C63DE698}" presName="spaceBetweenRectangles" presStyleCnt="0"/>
      <dgm:spPr/>
    </dgm:pt>
    <dgm:pt modelId="{533682E1-D7C2-4360-99E1-A1D71F3A195A}" type="pres">
      <dgm:prSet presAssocID="{E66306CC-8760-4707-A7F7-161B46EE71DA}" presName="parentLin" presStyleCnt="0"/>
      <dgm:spPr/>
    </dgm:pt>
    <dgm:pt modelId="{542C33A9-EA76-4A83-8889-D24B346FFAF3}" type="pres">
      <dgm:prSet presAssocID="{E66306CC-8760-4707-A7F7-161B46EE71DA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6180C7EB-8DBA-4952-A9BF-B285C353B8B7}" type="pres">
      <dgm:prSet presAssocID="{E66306CC-8760-4707-A7F7-161B46EE71DA}" presName="parentText" presStyleLbl="node1" presStyleIdx="3" presStyleCnt="5" custLinFactX="1214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0EBED7-9C96-4AA0-AEF0-526D8A5315F9}" type="pres">
      <dgm:prSet presAssocID="{E66306CC-8760-4707-A7F7-161B46EE71DA}" presName="negativeSpace" presStyleCnt="0"/>
      <dgm:spPr/>
    </dgm:pt>
    <dgm:pt modelId="{D3C38F91-BEC5-4521-A14E-783B50E7950F}" type="pres">
      <dgm:prSet presAssocID="{E66306CC-8760-4707-A7F7-161B46EE71DA}" presName="childText" presStyleLbl="conFgAcc1" presStyleIdx="3" presStyleCnt="5">
        <dgm:presLayoutVars>
          <dgm:bulletEnabled val="1"/>
        </dgm:presLayoutVars>
      </dgm:prSet>
      <dgm:spPr/>
    </dgm:pt>
    <dgm:pt modelId="{F494A76A-EDB9-42F2-A68D-256795AA6E40}" type="pres">
      <dgm:prSet presAssocID="{86D13EDA-99B1-4F66-870C-9321C1BD2CA8}" presName="spaceBetweenRectangles" presStyleCnt="0"/>
      <dgm:spPr/>
    </dgm:pt>
    <dgm:pt modelId="{6B21FA79-0D5F-40D9-AFD9-E9A49F4418B0}" type="pres">
      <dgm:prSet presAssocID="{3008D09F-B147-4AD1-B4A1-BBE2957571F7}" presName="parentLin" presStyleCnt="0"/>
      <dgm:spPr/>
    </dgm:pt>
    <dgm:pt modelId="{4D89C9BD-606C-43E7-93DC-7E9F7D3694A0}" type="pres">
      <dgm:prSet presAssocID="{3008D09F-B147-4AD1-B4A1-BBE2957571F7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585801F4-92CE-4A20-AF6C-671F477ADCF1}" type="pres">
      <dgm:prSet presAssocID="{3008D09F-B147-4AD1-B4A1-BBE2957571F7}" presName="parentText" presStyleLbl="node1" presStyleIdx="4" presStyleCnt="5" custLinFactX="1434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37B8C4-27A4-413A-ABBF-13453694B187}" type="pres">
      <dgm:prSet presAssocID="{3008D09F-B147-4AD1-B4A1-BBE2957571F7}" presName="negativeSpace" presStyleCnt="0"/>
      <dgm:spPr/>
    </dgm:pt>
    <dgm:pt modelId="{A9BB4E65-EDC3-4A4C-9ACB-55D9761E60E9}" type="pres">
      <dgm:prSet presAssocID="{3008D09F-B147-4AD1-B4A1-BBE2957571F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104EB76-950C-491F-8E0A-AEBA02F3600F}" type="presOf" srcId="{E66306CC-8760-4707-A7F7-161B46EE71DA}" destId="{6180C7EB-8DBA-4952-A9BF-B285C353B8B7}" srcOrd="1" destOrd="0" presId="urn:microsoft.com/office/officeart/2005/8/layout/list1"/>
    <dgm:cxn modelId="{AEB1F738-504C-4A7E-BE08-36FD85BD692A}" type="presOf" srcId="{951A3DE4-5633-4DD8-93F4-F14E9489F011}" destId="{063F7473-3CC6-4544-A61F-8524DBC2E1A0}" srcOrd="1" destOrd="0" presId="urn:microsoft.com/office/officeart/2005/8/layout/list1"/>
    <dgm:cxn modelId="{0CC8AB0E-F2AA-40C0-ABDC-B0F83E7481E3}" type="presOf" srcId="{E66306CC-8760-4707-A7F7-161B46EE71DA}" destId="{542C33A9-EA76-4A83-8889-D24B346FFAF3}" srcOrd="0" destOrd="0" presId="urn:microsoft.com/office/officeart/2005/8/layout/list1"/>
    <dgm:cxn modelId="{6617BF0D-A41A-49D8-AB65-F84D5DE9ACCE}" srcId="{6FDE99D1-BD22-42B3-B277-8791420B0984}" destId="{3008D09F-B147-4AD1-B4A1-BBE2957571F7}" srcOrd="4" destOrd="0" parTransId="{BE0E3718-E0C7-4C72-A1E1-2AF0826F4EA5}" sibTransId="{59411F0C-A21C-4579-AC57-82431BF3D5CE}"/>
    <dgm:cxn modelId="{A8DA1498-0A08-48EC-8EA6-2634313428B4}" type="presOf" srcId="{54F2F36B-6CBD-436F-A105-C58C9BB02CAF}" destId="{09442FC1-015A-4456-86FE-23B08ECE087D}" srcOrd="1" destOrd="0" presId="urn:microsoft.com/office/officeart/2005/8/layout/list1"/>
    <dgm:cxn modelId="{CAB6878F-6BC4-421D-8851-FEDDBCAE06F3}" type="presOf" srcId="{951A3DE4-5633-4DD8-93F4-F14E9489F011}" destId="{7A4AEBD7-C329-45AC-AD35-839169DBA559}" srcOrd="0" destOrd="0" presId="urn:microsoft.com/office/officeart/2005/8/layout/list1"/>
    <dgm:cxn modelId="{5776E2EF-5042-4687-B770-BE235BDCB0A5}" type="presOf" srcId="{A9B416B1-4CEB-4CD7-8322-D0E9070D5B14}" destId="{6B75B0EE-6E7C-4E86-88F2-5F31C4B94975}" srcOrd="1" destOrd="0" presId="urn:microsoft.com/office/officeart/2005/8/layout/list1"/>
    <dgm:cxn modelId="{5B597BAA-A0D7-4E07-A000-B96401CB2878}" type="presOf" srcId="{3008D09F-B147-4AD1-B4A1-BBE2957571F7}" destId="{585801F4-92CE-4A20-AF6C-671F477ADCF1}" srcOrd="1" destOrd="0" presId="urn:microsoft.com/office/officeart/2005/8/layout/list1"/>
    <dgm:cxn modelId="{A2FE2572-2694-438C-82CE-20CA9FF06E1A}" srcId="{6FDE99D1-BD22-42B3-B277-8791420B0984}" destId="{E66306CC-8760-4707-A7F7-161B46EE71DA}" srcOrd="3" destOrd="0" parTransId="{394B988E-D0F6-4805-8C58-FAB07F64436B}" sibTransId="{86D13EDA-99B1-4F66-870C-9321C1BD2CA8}"/>
    <dgm:cxn modelId="{EA1EC2B5-BBD6-47EE-AB7A-40B0C3BA1425}" srcId="{6FDE99D1-BD22-42B3-B277-8791420B0984}" destId="{A9B416B1-4CEB-4CD7-8322-D0E9070D5B14}" srcOrd="1" destOrd="0" parTransId="{AB1264D9-B782-4482-A973-6DF6CF60B837}" sibTransId="{3DCC1F46-6CE0-4A04-9CBA-00BB89461AC4}"/>
    <dgm:cxn modelId="{4B7D9C0F-3DD8-46B2-BE75-041C71AAD2F2}" srcId="{6FDE99D1-BD22-42B3-B277-8791420B0984}" destId="{951A3DE4-5633-4DD8-93F4-F14E9489F011}" srcOrd="0" destOrd="0" parTransId="{183B13FF-1C56-46F8-B3CE-9A6D7DA3DD54}" sibTransId="{6EF59992-86EA-4E73-A873-86DBCF072DEF}"/>
    <dgm:cxn modelId="{BD90719E-930F-4CF3-965A-827361D3387B}" type="presOf" srcId="{54F2F36B-6CBD-436F-A105-C58C9BB02CAF}" destId="{AEC8DDBC-24C4-47B0-8F75-079AFE41C37A}" srcOrd="0" destOrd="0" presId="urn:microsoft.com/office/officeart/2005/8/layout/list1"/>
    <dgm:cxn modelId="{6D45B2EE-F83D-49AD-9A40-DF65DEC7A1BF}" type="presOf" srcId="{6FDE99D1-BD22-42B3-B277-8791420B0984}" destId="{3938E7D9-8671-4C7D-9DBD-A42E7ECC5197}" srcOrd="0" destOrd="0" presId="urn:microsoft.com/office/officeart/2005/8/layout/list1"/>
    <dgm:cxn modelId="{2CE1702C-3C60-41A4-896D-F3428EB0D7B4}" srcId="{6FDE99D1-BD22-42B3-B277-8791420B0984}" destId="{54F2F36B-6CBD-436F-A105-C58C9BB02CAF}" srcOrd="2" destOrd="0" parTransId="{8F5FD17A-E75F-4AD7-92E7-8E3EA4A57670}" sibTransId="{91FA6D3F-8946-41EE-A3B8-4594C63DE698}"/>
    <dgm:cxn modelId="{B7541124-EDA4-4AFB-A4A1-54E5E1B4CC07}" type="presOf" srcId="{A9B416B1-4CEB-4CD7-8322-D0E9070D5B14}" destId="{32CD6768-E1AD-421A-884A-AD1A2AAA7E34}" srcOrd="0" destOrd="0" presId="urn:microsoft.com/office/officeart/2005/8/layout/list1"/>
    <dgm:cxn modelId="{A54E2F25-744B-46A1-A7BB-24B78B266928}" type="presOf" srcId="{3008D09F-B147-4AD1-B4A1-BBE2957571F7}" destId="{4D89C9BD-606C-43E7-93DC-7E9F7D3694A0}" srcOrd="0" destOrd="0" presId="urn:microsoft.com/office/officeart/2005/8/layout/list1"/>
    <dgm:cxn modelId="{81B2DC50-D3E7-4682-BB02-7FD16348E0F5}" type="presParOf" srcId="{3938E7D9-8671-4C7D-9DBD-A42E7ECC5197}" destId="{F9C70D21-898F-4998-94A0-C8200B6F9F3C}" srcOrd="0" destOrd="0" presId="urn:microsoft.com/office/officeart/2005/8/layout/list1"/>
    <dgm:cxn modelId="{716642AA-94EB-4F56-9049-6853EC97F67E}" type="presParOf" srcId="{F9C70D21-898F-4998-94A0-C8200B6F9F3C}" destId="{7A4AEBD7-C329-45AC-AD35-839169DBA559}" srcOrd="0" destOrd="0" presId="urn:microsoft.com/office/officeart/2005/8/layout/list1"/>
    <dgm:cxn modelId="{FA773768-1569-451C-8D0A-E662C00FC97F}" type="presParOf" srcId="{F9C70D21-898F-4998-94A0-C8200B6F9F3C}" destId="{063F7473-3CC6-4544-A61F-8524DBC2E1A0}" srcOrd="1" destOrd="0" presId="urn:microsoft.com/office/officeart/2005/8/layout/list1"/>
    <dgm:cxn modelId="{968D8FA5-50E0-45C6-9604-F26EF72A2CCB}" type="presParOf" srcId="{3938E7D9-8671-4C7D-9DBD-A42E7ECC5197}" destId="{4AA0100A-19E6-4C58-990A-861E39E004CC}" srcOrd="1" destOrd="0" presId="urn:microsoft.com/office/officeart/2005/8/layout/list1"/>
    <dgm:cxn modelId="{4DCAE9F6-DB3D-4E75-AA22-9BEA3AECE86C}" type="presParOf" srcId="{3938E7D9-8671-4C7D-9DBD-A42E7ECC5197}" destId="{C30DAE92-800C-4D5B-BFFD-D824D47ACD69}" srcOrd="2" destOrd="0" presId="urn:microsoft.com/office/officeart/2005/8/layout/list1"/>
    <dgm:cxn modelId="{257EBA77-49B5-408F-BABB-FBC3852E030C}" type="presParOf" srcId="{3938E7D9-8671-4C7D-9DBD-A42E7ECC5197}" destId="{F90F356F-9F4D-4C12-90D3-82F1FD21427D}" srcOrd="3" destOrd="0" presId="urn:microsoft.com/office/officeart/2005/8/layout/list1"/>
    <dgm:cxn modelId="{359A0441-4997-4C2F-988B-0598F64B22DD}" type="presParOf" srcId="{3938E7D9-8671-4C7D-9DBD-A42E7ECC5197}" destId="{CEA4ACC5-B798-4F3D-8604-4A8C34CCBD1C}" srcOrd="4" destOrd="0" presId="urn:microsoft.com/office/officeart/2005/8/layout/list1"/>
    <dgm:cxn modelId="{F031066D-E3B2-4A50-BE17-F29FEF43BFFF}" type="presParOf" srcId="{CEA4ACC5-B798-4F3D-8604-4A8C34CCBD1C}" destId="{32CD6768-E1AD-421A-884A-AD1A2AAA7E34}" srcOrd="0" destOrd="0" presId="urn:microsoft.com/office/officeart/2005/8/layout/list1"/>
    <dgm:cxn modelId="{8E6139EA-C03F-42F5-9101-E374BADEC28F}" type="presParOf" srcId="{CEA4ACC5-B798-4F3D-8604-4A8C34CCBD1C}" destId="{6B75B0EE-6E7C-4E86-88F2-5F31C4B94975}" srcOrd="1" destOrd="0" presId="urn:microsoft.com/office/officeart/2005/8/layout/list1"/>
    <dgm:cxn modelId="{205E3552-A18B-44B4-8CB1-D2A8E94BF584}" type="presParOf" srcId="{3938E7D9-8671-4C7D-9DBD-A42E7ECC5197}" destId="{7FD2A1A6-F857-498C-8E72-8BE348592252}" srcOrd="5" destOrd="0" presId="urn:microsoft.com/office/officeart/2005/8/layout/list1"/>
    <dgm:cxn modelId="{A355304D-4A83-4C19-9C8D-565FFF465C2E}" type="presParOf" srcId="{3938E7D9-8671-4C7D-9DBD-A42E7ECC5197}" destId="{A7A1F555-4FC9-4F48-A189-D834A3D20C73}" srcOrd="6" destOrd="0" presId="urn:microsoft.com/office/officeart/2005/8/layout/list1"/>
    <dgm:cxn modelId="{8144655C-0F51-46F5-989D-30350C720E6B}" type="presParOf" srcId="{3938E7D9-8671-4C7D-9DBD-A42E7ECC5197}" destId="{16D20B8A-7228-49B1-84C6-35E3D5DD36F5}" srcOrd="7" destOrd="0" presId="urn:microsoft.com/office/officeart/2005/8/layout/list1"/>
    <dgm:cxn modelId="{E7AA1F8C-CE9E-450C-A48B-B175111F9A62}" type="presParOf" srcId="{3938E7D9-8671-4C7D-9DBD-A42E7ECC5197}" destId="{981810FF-15B1-4744-868D-82F038D96265}" srcOrd="8" destOrd="0" presId="urn:microsoft.com/office/officeart/2005/8/layout/list1"/>
    <dgm:cxn modelId="{8E4421DB-F79E-42E7-9DEA-495BC7460E20}" type="presParOf" srcId="{981810FF-15B1-4744-868D-82F038D96265}" destId="{AEC8DDBC-24C4-47B0-8F75-079AFE41C37A}" srcOrd="0" destOrd="0" presId="urn:microsoft.com/office/officeart/2005/8/layout/list1"/>
    <dgm:cxn modelId="{0D332FAC-1CD6-4873-A6C8-5F8D68B7897F}" type="presParOf" srcId="{981810FF-15B1-4744-868D-82F038D96265}" destId="{09442FC1-015A-4456-86FE-23B08ECE087D}" srcOrd="1" destOrd="0" presId="urn:microsoft.com/office/officeart/2005/8/layout/list1"/>
    <dgm:cxn modelId="{1A867A0D-E3DF-49A5-95A4-EAFD717ACC81}" type="presParOf" srcId="{3938E7D9-8671-4C7D-9DBD-A42E7ECC5197}" destId="{663E2A92-EED9-4720-B1B3-A7E18F7C8372}" srcOrd="9" destOrd="0" presId="urn:microsoft.com/office/officeart/2005/8/layout/list1"/>
    <dgm:cxn modelId="{08A8D49F-F748-44B2-B484-3D180F321CBD}" type="presParOf" srcId="{3938E7D9-8671-4C7D-9DBD-A42E7ECC5197}" destId="{F77C5624-4BD5-4C34-AA11-9D2438FAF6C5}" srcOrd="10" destOrd="0" presId="urn:microsoft.com/office/officeart/2005/8/layout/list1"/>
    <dgm:cxn modelId="{FECE370D-33E3-4B2A-AB0C-DBEF5CB5207B}" type="presParOf" srcId="{3938E7D9-8671-4C7D-9DBD-A42E7ECC5197}" destId="{9B9AEFDA-03A1-44D8-BE94-E5C69DDCA70E}" srcOrd="11" destOrd="0" presId="urn:microsoft.com/office/officeart/2005/8/layout/list1"/>
    <dgm:cxn modelId="{CA9C6358-E8D1-4494-B824-62AA7E7BE82B}" type="presParOf" srcId="{3938E7D9-8671-4C7D-9DBD-A42E7ECC5197}" destId="{533682E1-D7C2-4360-99E1-A1D71F3A195A}" srcOrd="12" destOrd="0" presId="urn:microsoft.com/office/officeart/2005/8/layout/list1"/>
    <dgm:cxn modelId="{AB1ED5FD-1FE1-4611-8D84-BEA8DA83DFBC}" type="presParOf" srcId="{533682E1-D7C2-4360-99E1-A1D71F3A195A}" destId="{542C33A9-EA76-4A83-8889-D24B346FFAF3}" srcOrd="0" destOrd="0" presId="urn:microsoft.com/office/officeart/2005/8/layout/list1"/>
    <dgm:cxn modelId="{6B1CE942-795B-40AF-8031-ACDD1C088B3B}" type="presParOf" srcId="{533682E1-D7C2-4360-99E1-A1D71F3A195A}" destId="{6180C7EB-8DBA-4952-A9BF-B285C353B8B7}" srcOrd="1" destOrd="0" presId="urn:microsoft.com/office/officeart/2005/8/layout/list1"/>
    <dgm:cxn modelId="{9FDE62BA-39C5-4442-A65B-84263D26F001}" type="presParOf" srcId="{3938E7D9-8671-4C7D-9DBD-A42E7ECC5197}" destId="{390EBED7-9C96-4AA0-AEF0-526D8A5315F9}" srcOrd="13" destOrd="0" presId="urn:microsoft.com/office/officeart/2005/8/layout/list1"/>
    <dgm:cxn modelId="{9A279EE0-92FF-4B7B-B9E2-EF08F49A9883}" type="presParOf" srcId="{3938E7D9-8671-4C7D-9DBD-A42E7ECC5197}" destId="{D3C38F91-BEC5-4521-A14E-783B50E7950F}" srcOrd="14" destOrd="0" presId="urn:microsoft.com/office/officeart/2005/8/layout/list1"/>
    <dgm:cxn modelId="{E9DA93C1-2D9F-4BE3-BEB0-2C071950FE20}" type="presParOf" srcId="{3938E7D9-8671-4C7D-9DBD-A42E7ECC5197}" destId="{F494A76A-EDB9-42F2-A68D-256795AA6E40}" srcOrd="15" destOrd="0" presId="urn:microsoft.com/office/officeart/2005/8/layout/list1"/>
    <dgm:cxn modelId="{1167825E-1D0D-4203-8ADF-D6720661DFFD}" type="presParOf" srcId="{3938E7D9-8671-4C7D-9DBD-A42E7ECC5197}" destId="{6B21FA79-0D5F-40D9-AFD9-E9A49F4418B0}" srcOrd="16" destOrd="0" presId="urn:microsoft.com/office/officeart/2005/8/layout/list1"/>
    <dgm:cxn modelId="{74F0512D-DA4D-4876-AF65-EC68F7C39831}" type="presParOf" srcId="{6B21FA79-0D5F-40D9-AFD9-E9A49F4418B0}" destId="{4D89C9BD-606C-43E7-93DC-7E9F7D3694A0}" srcOrd="0" destOrd="0" presId="urn:microsoft.com/office/officeart/2005/8/layout/list1"/>
    <dgm:cxn modelId="{6482F9E0-5354-4944-9735-3CA3BF370E25}" type="presParOf" srcId="{6B21FA79-0D5F-40D9-AFD9-E9A49F4418B0}" destId="{585801F4-92CE-4A20-AF6C-671F477ADCF1}" srcOrd="1" destOrd="0" presId="urn:microsoft.com/office/officeart/2005/8/layout/list1"/>
    <dgm:cxn modelId="{9FFD5A25-841D-415F-A4F6-300D8E2F4E23}" type="presParOf" srcId="{3938E7D9-8671-4C7D-9DBD-A42E7ECC5197}" destId="{7A37B8C4-27A4-413A-ABBF-13453694B187}" srcOrd="17" destOrd="0" presId="urn:microsoft.com/office/officeart/2005/8/layout/list1"/>
    <dgm:cxn modelId="{54AC490C-2E82-433E-A289-71BCD53E0A44}" type="presParOf" srcId="{3938E7D9-8671-4C7D-9DBD-A42E7ECC5197}" destId="{A9BB4E65-EDC3-4A4C-9ACB-55D9761E60E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9BCCF-4A0A-4300-AC04-6781074B4323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Sociedad compleja</a:t>
          </a:r>
          <a:endParaRPr lang="es-MX" sz="2400" kern="1200" dirty="0"/>
        </a:p>
      </dsp:txBody>
      <dsp:txXfrm>
        <a:off x="2466079" y="2414001"/>
        <a:ext cx="1163842" cy="1163842"/>
      </dsp:txXfrm>
    </dsp:sp>
    <dsp:sp modelId="{7C3A5AC8-4CB8-4773-B81D-DA5DAB5ECA4A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58B74-C539-45A5-9A9B-1E76785E6743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Globalización</a:t>
          </a:r>
        </a:p>
      </dsp:txBody>
      <dsp:txXfrm>
        <a:off x="37661" y="1800162"/>
        <a:ext cx="1490348" cy="1177623"/>
      </dsp:txXfrm>
    </dsp:sp>
    <dsp:sp modelId="{DCEA74E2-C231-4732-846B-9D630A04F4E9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177E4-5896-415E-B590-C964B42EBDC4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Multiculturalidad</a:t>
          </a:r>
          <a:endParaRPr lang="es-MX" sz="1600" kern="1200" dirty="0"/>
        </a:p>
      </dsp:txBody>
      <dsp:txXfrm>
        <a:off x="1311756" y="281755"/>
        <a:ext cx="1490348" cy="1177623"/>
      </dsp:txXfrm>
    </dsp:sp>
    <dsp:sp modelId="{A58EAEC2-39A8-45EF-899E-379CA46824A8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EE735-425C-4294-B5B4-C913F354F516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Revolución tecnológica</a:t>
          </a:r>
          <a:endParaRPr lang="es-MX" sz="1900" kern="1200" dirty="0"/>
        </a:p>
      </dsp:txBody>
      <dsp:txXfrm>
        <a:off x="3293895" y="281755"/>
        <a:ext cx="1490348" cy="1177623"/>
      </dsp:txXfrm>
    </dsp:sp>
    <dsp:sp modelId="{C2C6488E-DD3A-4D6B-92D0-562A96E50103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65C33-7F40-48F2-8E8F-BAFCD122CBFC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Incertidumbre valorativa</a:t>
          </a:r>
          <a:endParaRPr lang="es-MX" sz="1900" kern="1200" dirty="0"/>
        </a:p>
      </dsp:txBody>
      <dsp:txXfrm>
        <a:off x="4567990" y="1800162"/>
        <a:ext cx="1490348" cy="1177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A9D4F-2679-4E53-B589-2CBC09F6FDAD}">
      <dsp:nvSpPr>
        <dsp:cNvPr id="0" name=""/>
        <dsp:cNvSpPr/>
      </dsp:nvSpPr>
      <dsp:spPr>
        <a:xfrm rot="21300000">
          <a:off x="18274" y="1232514"/>
          <a:ext cx="5918422" cy="677748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0DF93-AAC4-4759-A8EE-8FBEF0688C4D}">
      <dsp:nvSpPr>
        <dsp:cNvPr id="0" name=""/>
        <dsp:cNvSpPr/>
      </dsp:nvSpPr>
      <dsp:spPr>
        <a:xfrm>
          <a:off x="714596" y="157138"/>
          <a:ext cx="1786491" cy="1257110"/>
        </a:xfrm>
        <a:prstGeom prst="downArrow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5EBD9-0EF8-45E7-B95E-978CC1AC9430}">
      <dsp:nvSpPr>
        <dsp:cNvPr id="0" name=""/>
        <dsp:cNvSpPr/>
      </dsp:nvSpPr>
      <dsp:spPr>
        <a:xfrm>
          <a:off x="3156134" y="0"/>
          <a:ext cx="1905590" cy="1319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Demandas de un contexto social complejo</a:t>
          </a:r>
          <a:endParaRPr lang="es-MX" sz="2000" kern="1200" dirty="0"/>
        </a:p>
      </dsp:txBody>
      <dsp:txXfrm>
        <a:off x="3156134" y="0"/>
        <a:ext cx="1905590" cy="1319966"/>
      </dsp:txXfrm>
    </dsp:sp>
    <dsp:sp modelId="{272B7AF8-54CF-4C96-83E9-79842B53C417}">
      <dsp:nvSpPr>
        <dsp:cNvPr id="0" name=""/>
        <dsp:cNvSpPr/>
      </dsp:nvSpPr>
      <dsp:spPr>
        <a:xfrm>
          <a:off x="3453883" y="1728527"/>
          <a:ext cx="1786491" cy="1257110"/>
        </a:xfrm>
        <a:prstGeom prst="upArrow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40E07-19CA-4B66-AC5E-AE1ACB50C1B4}">
      <dsp:nvSpPr>
        <dsp:cNvPr id="0" name=""/>
        <dsp:cNvSpPr/>
      </dsp:nvSpPr>
      <dsp:spPr>
        <a:xfrm>
          <a:off x="893245" y="1822810"/>
          <a:ext cx="1905590" cy="1319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Necesidades específicas de aprendizaje</a:t>
          </a:r>
          <a:endParaRPr lang="es-MX" sz="2000" kern="1200" dirty="0"/>
        </a:p>
      </dsp:txBody>
      <dsp:txXfrm>
        <a:off x="893245" y="1822810"/>
        <a:ext cx="1905590" cy="1319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7AB9F-ADDF-4C16-A364-F2FA7185BF4B}">
      <dsp:nvSpPr>
        <dsp:cNvPr id="0" name=""/>
        <dsp:cNvSpPr/>
      </dsp:nvSpPr>
      <dsp:spPr>
        <a:xfrm rot="16200000">
          <a:off x="1871485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88900" rIns="80010" bIns="889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PROMAJOVEN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IMSS PROSPERA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PROGRAMA ESCUELAS DE </a:t>
          </a:r>
          <a:r>
            <a:rPr lang="es-MX" sz="1400" kern="1200" dirty="0" smtClean="0"/>
            <a:t>CALIDAD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IMJUVE</a:t>
          </a:r>
          <a:endParaRPr lang="es-MX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 rot="5400000">
        <a:off x="2457483" y="803786"/>
        <a:ext cx="1518707" cy="2456831"/>
      </dsp:txXfrm>
    </dsp:sp>
    <dsp:sp modelId="{DC408AE8-70EE-4522-829C-8853386DA9CF}">
      <dsp:nvSpPr>
        <dsp:cNvPr id="0" name=""/>
        <dsp:cNvSpPr/>
      </dsp:nvSpPr>
      <dsp:spPr>
        <a:xfrm rot="5400000">
          <a:off x="3540651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PERTINENCIA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EQUIDAD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EFICACIA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CALIDAD</a:t>
          </a:r>
          <a:endParaRPr lang="es-MX" sz="1400" kern="1200" dirty="0"/>
        </a:p>
      </dsp:txBody>
      <dsp:txXfrm rot="-5400000">
        <a:off x="4048692" y="803787"/>
        <a:ext cx="1518707" cy="2456831"/>
      </dsp:txXfrm>
    </dsp:sp>
    <dsp:sp modelId="{953AC035-C087-4B79-9EAB-68EB5954B15B}">
      <dsp:nvSpPr>
        <dsp:cNvPr id="0" name=""/>
        <dsp:cNvSpPr/>
      </dsp:nvSpPr>
      <dsp:spPr>
        <a:xfrm>
          <a:off x="3177695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F4E95-3143-4EC2-B470-6DB5FA494F9C}">
      <dsp:nvSpPr>
        <dsp:cNvPr id="0" name=""/>
        <dsp:cNvSpPr/>
      </dsp:nvSpPr>
      <dsp:spPr>
        <a:xfrm rot="10800000">
          <a:off x="3177695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0E184-EDED-4FE1-9D36-08E696F4FED1}">
      <dsp:nvSpPr>
        <dsp:cNvPr id="0" name=""/>
        <dsp:cNvSpPr/>
      </dsp:nvSpPr>
      <dsp:spPr>
        <a:xfrm>
          <a:off x="997" y="1576305"/>
          <a:ext cx="2095512" cy="1728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Conocer a la población objetivo: necesidades y características. Propósitos.</a:t>
          </a:r>
          <a:endParaRPr lang="es-MX" sz="1800" kern="1200" dirty="0"/>
        </a:p>
      </dsp:txBody>
      <dsp:txXfrm>
        <a:off x="40771" y="1616079"/>
        <a:ext cx="2015964" cy="1278448"/>
      </dsp:txXfrm>
    </dsp:sp>
    <dsp:sp modelId="{63DD8A90-7ED9-4EF0-857F-C811566ACA40}">
      <dsp:nvSpPr>
        <dsp:cNvPr id="0" name=""/>
        <dsp:cNvSpPr/>
      </dsp:nvSpPr>
      <dsp:spPr>
        <a:xfrm>
          <a:off x="1427153" y="2455136"/>
          <a:ext cx="1876523" cy="1876523"/>
        </a:xfrm>
        <a:prstGeom prst="leftCircularArrow">
          <a:avLst>
            <a:gd name="adj1" fmla="val 3045"/>
            <a:gd name="adj2" fmla="val 373807"/>
            <a:gd name="adj3" fmla="val 1499547"/>
            <a:gd name="adj4" fmla="val 8374718"/>
            <a:gd name="adj5" fmla="val 35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E182B-E2DD-43F7-BAC3-D177C555B153}">
      <dsp:nvSpPr>
        <dsp:cNvPr id="0" name=""/>
        <dsp:cNvSpPr/>
      </dsp:nvSpPr>
      <dsp:spPr>
        <a:xfrm>
          <a:off x="766912" y="3220903"/>
          <a:ext cx="1862677" cy="740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Detección de necesidades</a:t>
          </a:r>
          <a:endParaRPr lang="es-MX" sz="1800" kern="1200" dirty="0"/>
        </a:p>
      </dsp:txBody>
      <dsp:txXfrm>
        <a:off x="788607" y="3242598"/>
        <a:ext cx="1819287" cy="697335"/>
      </dsp:txXfrm>
    </dsp:sp>
    <dsp:sp modelId="{62A90115-403C-4FD1-B2E8-D310A9C6B7FC}">
      <dsp:nvSpPr>
        <dsp:cNvPr id="0" name=""/>
        <dsp:cNvSpPr/>
      </dsp:nvSpPr>
      <dsp:spPr>
        <a:xfrm>
          <a:off x="2601471" y="1541952"/>
          <a:ext cx="2095512" cy="1796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Revisar los propósitos y contenidos de los módulos diversificados</a:t>
          </a:r>
          <a:endParaRPr lang="es-MX" sz="1800" kern="1200" dirty="0"/>
        </a:p>
      </dsp:txBody>
      <dsp:txXfrm>
        <a:off x="2642815" y="1968277"/>
        <a:ext cx="2012824" cy="1328908"/>
      </dsp:txXfrm>
    </dsp:sp>
    <dsp:sp modelId="{84F878A3-55B8-419E-93BC-9B89D3D940B6}">
      <dsp:nvSpPr>
        <dsp:cNvPr id="0" name=""/>
        <dsp:cNvSpPr/>
      </dsp:nvSpPr>
      <dsp:spPr>
        <a:xfrm>
          <a:off x="3784249" y="553063"/>
          <a:ext cx="2458350" cy="2458350"/>
        </a:xfrm>
        <a:prstGeom prst="circularArrow">
          <a:avLst>
            <a:gd name="adj1" fmla="val 2325"/>
            <a:gd name="adj2" fmla="val 280584"/>
            <a:gd name="adj3" fmla="val 19544317"/>
            <a:gd name="adj4" fmla="val 12575923"/>
            <a:gd name="adj5" fmla="val 271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FC0EA-7EF6-4E3F-993F-5BDB136F71CD}">
      <dsp:nvSpPr>
        <dsp:cNvPr id="0" name=""/>
        <dsp:cNvSpPr/>
      </dsp:nvSpPr>
      <dsp:spPr>
        <a:xfrm>
          <a:off x="3067140" y="1205699"/>
          <a:ext cx="1862677" cy="740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Análisis de la oferta educativa</a:t>
          </a:r>
          <a:endParaRPr lang="es-MX" sz="1800" kern="1200" dirty="0"/>
        </a:p>
      </dsp:txBody>
      <dsp:txXfrm>
        <a:off x="3088835" y="1227394"/>
        <a:ext cx="1819287" cy="697335"/>
      </dsp:txXfrm>
    </dsp:sp>
    <dsp:sp modelId="{41B8D30F-8595-466B-B416-D6ABB8402B7C}">
      <dsp:nvSpPr>
        <dsp:cNvPr id="0" name=""/>
        <dsp:cNvSpPr/>
      </dsp:nvSpPr>
      <dsp:spPr>
        <a:xfrm>
          <a:off x="5201945" y="1576305"/>
          <a:ext cx="2095512" cy="1728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Establecer cuáles son los módulos diversificados que responden a las necesidades de la población.</a:t>
          </a:r>
          <a:endParaRPr lang="es-MX" sz="1800" kern="1200" dirty="0"/>
        </a:p>
      </dsp:txBody>
      <dsp:txXfrm>
        <a:off x="5241719" y="1616079"/>
        <a:ext cx="2015964" cy="1278448"/>
      </dsp:txXfrm>
    </dsp:sp>
    <dsp:sp modelId="{66565F20-9164-4229-8496-8CCEAA4E13FB}">
      <dsp:nvSpPr>
        <dsp:cNvPr id="0" name=""/>
        <dsp:cNvSpPr/>
      </dsp:nvSpPr>
      <dsp:spPr>
        <a:xfrm>
          <a:off x="5668612" y="3179964"/>
          <a:ext cx="1862677" cy="740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Determinar la ruta más pertinente</a:t>
          </a:r>
          <a:endParaRPr lang="es-MX" sz="1800" kern="1200" dirty="0"/>
        </a:p>
      </dsp:txBody>
      <dsp:txXfrm>
        <a:off x="5690307" y="3201659"/>
        <a:ext cx="1819287" cy="697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DAE92-800C-4D5B-BFFD-D824D47ACD69}">
      <dsp:nvSpPr>
        <dsp:cNvPr id="0" name=""/>
        <dsp:cNvSpPr/>
      </dsp:nvSpPr>
      <dsp:spPr>
        <a:xfrm>
          <a:off x="0" y="305079"/>
          <a:ext cx="44467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F7473-3CC6-4544-A61F-8524DBC2E1A0}">
      <dsp:nvSpPr>
        <dsp:cNvPr id="0" name=""/>
        <dsp:cNvSpPr/>
      </dsp:nvSpPr>
      <dsp:spPr>
        <a:xfrm>
          <a:off x="768239" y="107637"/>
          <a:ext cx="3112711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653" tIns="0" rIns="1176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Hispanohablante</a:t>
          </a:r>
          <a:endParaRPr lang="es-MX" sz="1800" kern="1200" dirty="0"/>
        </a:p>
      </dsp:txBody>
      <dsp:txXfrm>
        <a:off x="794178" y="133576"/>
        <a:ext cx="3060833" cy="479482"/>
      </dsp:txXfrm>
    </dsp:sp>
    <dsp:sp modelId="{A7A1F555-4FC9-4F48-A189-D834A3D20C73}">
      <dsp:nvSpPr>
        <dsp:cNvPr id="0" name=""/>
        <dsp:cNvSpPr/>
      </dsp:nvSpPr>
      <dsp:spPr>
        <a:xfrm>
          <a:off x="0" y="1121559"/>
          <a:ext cx="44467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5B0EE-6E7C-4E86-88F2-5F31C4B94975}">
      <dsp:nvSpPr>
        <dsp:cNvPr id="0" name=""/>
        <dsp:cNvSpPr/>
      </dsp:nvSpPr>
      <dsp:spPr>
        <a:xfrm>
          <a:off x="781904" y="814933"/>
          <a:ext cx="3112711" cy="531360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653" tIns="0" rIns="1176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MIB</a:t>
          </a:r>
          <a:endParaRPr lang="es-MX" sz="1800" kern="1200" dirty="0"/>
        </a:p>
      </dsp:txBody>
      <dsp:txXfrm>
        <a:off x="807843" y="840872"/>
        <a:ext cx="3060833" cy="479482"/>
      </dsp:txXfrm>
    </dsp:sp>
    <dsp:sp modelId="{F77C5624-4BD5-4C34-AA11-9D2438FAF6C5}">
      <dsp:nvSpPr>
        <dsp:cNvPr id="0" name=""/>
        <dsp:cNvSpPr/>
      </dsp:nvSpPr>
      <dsp:spPr>
        <a:xfrm>
          <a:off x="0" y="1938039"/>
          <a:ext cx="44467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42FC1-015A-4456-86FE-23B08ECE087D}">
      <dsp:nvSpPr>
        <dsp:cNvPr id="0" name=""/>
        <dsp:cNvSpPr/>
      </dsp:nvSpPr>
      <dsp:spPr>
        <a:xfrm>
          <a:off x="809171" y="1686005"/>
          <a:ext cx="3112711" cy="5313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653" tIns="0" rIns="1176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10 - 14</a:t>
          </a:r>
          <a:endParaRPr lang="es-MX" sz="1800" kern="1200" dirty="0"/>
        </a:p>
      </dsp:txBody>
      <dsp:txXfrm>
        <a:off x="835110" y="1711944"/>
        <a:ext cx="3060833" cy="479482"/>
      </dsp:txXfrm>
    </dsp:sp>
    <dsp:sp modelId="{D3C38F91-BEC5-4521-A14E-783B50E7950F}">
      <dsp:nvSpPr>
        <dsp:cNvPr id="0" name=""/>
        <dsp:cNvSpPr/>
      </dsp:nvSpPr>
      <dsp:spPr>
        <a:xfrm>
          <a:off x="0" y="2754520"/>
          <a:ext cx="44467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0C7EB-8DBA-4952-A9BF-B285C353B8B7}">
      <dsp:nvSpPr>
        <dsp:cNvPr id="0" name=""/>
        <dsp:cNvSpPr/>
      </dsp:nvSpPr>
      <dsp:spPr>
        <a:xfrm>
          <a:off x="822836" y="2488840"/>
          <a:ext cx="3112711" cy="531360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653" tIns="0" rIns="1176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Braille</a:t>
          </a:r>
          <a:endParaRPr lang="es-MX" sz="1800" kern="1200" dirty="0"/>
        </a:p>
      </dsp:txBody>
      <dsp:txXfrm>
        <a:off x="848775" y="2514779"/>
        <a:ext cx="3060833" cy="479482"/>
      </dsp:txXfrm>
    </dsp:sp>
    <dsp:sp modelId="{A9BB4E65-EDC3-4A4C-9ACB-55D9761E60E9}">
      <dsp:nvSpPr>
        <dsp:cNvPr id="0" name=""/>
        <dsp:cNvSpPr/>
      </dsp:nvSpPr>
      <dsp:spPr>
        <a:xfrm>
          <a:off x="0" y="3571000"/>
          <a:ext cx="444673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801F4-92CE-4A20-AF6C-671F477ADCF1}">
      <dsp:nvSpPr>
        <dsp:cNvPr id="0" name=""/>
        <dsp:cNvSpPr/>
      </dsp:nvSpPr>
      <dsp:spPr>
        <a:xfrm>
          <a:off x="891066" y="3305320"/>
          <a:ext cx="3112711" cy="5313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653" tIns="0" rIns="1176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MIBU</a:t>
          </a:r>
          <a:endParaRPr lang="es-MX" sz="1800" kern="1200" dirty="0"/>
        </a:p>
      </dsp:txBody>
      <dsp:txXfrm>
        <a:off x="917005" y="3331259"/>
        <a:ext cx="3060833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01506D72-E887-41F6-B2C2-EC65FFA231DA}" type="datetimeFigureOut">
              <a:rPr lang="es-MX"/>
              <a:pPr>
                <a:defRPr/>
              </a:pPr>
              <a:t>25/09/2015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C6AB1A-1424-4795-8149-ACD768599DC7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2058075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C6D4F2-13C4-4BDE-9025-15125B187DCD}" type="datetimeFigureOut">
              <a:rPr lang="es-MX"/>
              <a:pPr>
                <a:defRPr/>
              </a:pPr>
              <a:t>25/09/2015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F0163D-1198-48EE-87A3-5F693E511927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772562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420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26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895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19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011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35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017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680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490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678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597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D2ABFD-F0C4-46BF-B1BC-6F3DF2861551}" type="datetimeFigureOut">
              <a:rPr lang="es-MX"/>
              <a:pPr>
                <a:defRPr/>
              </a:pPr>
              <a:t>25/09/2015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E4B45FE4-D85D-48FB-B5EC-E02DCCAE4E0E}" type="slidenum">
              <a:rPr lang="es-MX" altLang="es-MX"/>
              <a:pPr/>
              <a:t>‹Nº›</a:t>
            </a:fld>
            <a:endParaRPr lang="es-MX" altLang="es-MX" dirty="0"/>
          </a:p>
        </p:txBody>
      </p:sp>
      <p:pic>
        <p:nvPicPr>
          <p:cNvPr id="1031" name="Imagen 1" descr="Presentacio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  <p:sldLayoutId id="2147484796" r:id="rId2"/>
    <p:sldLayoutId id="2147484797" r:id="rId3"/>
    <p:sldLayoutId id="2147484798" r:id="rId4"/>
    <p:sldLayoutId id="2147484799" r:id="rId5"/>
    <p:sldLayoutId id="2147484800" r:id="rId6"/>
    <p:sldLayoutId id="2147484801" r:id="rId7"/>
    <p:sldLayoutId id="2147484802" r:id="rId8"/>
    <p:sldLayoutId id="2147484803" r:id="rId9"/>
    <p:sldLayoutId id="2147484804" r:id="rId10"/>
    <p:sldLayoutId id="2147484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6 Rectángulo"/>
          <p:cNvSpPr>
            <a:spLocks noChangeArrowheads="1"/>
          </p:cNvSpPr>
          <p:nvPr/>
        </p:nvSpPr>
        <p:spPr bwMode="auto">
          <a:xfrm>
            <a:off x="3384947" y="5612607"/>
            <a:ext cx="45327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MX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altLang="es-MX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eptiembre </a:t>
            </a:r>
            <a:r>
              <a:rPr lang="es-ES" altLang="es-MX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de 2015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721645" y="2812539"/>
            <a:ext cx="5882878" cy="1714500"/>
            <a:chOff x="1417638" y="2857500"/>
            <a:chExt cx="6869112" cy="2028825"/>
          </a:xfrm>
        </p:grpSpPr>
        <p:sp>
          <p:nvSpPr>
            <p:cNvPr id="2" name="Rectángulo 1"/>
            <p:cNvSpPr/>
            <p:nvPr/>
          </p:nvSpPr>
          <p:spPr>
            <a:xfrm>
              <a:off x="1417638" y="2857500"/>
              <a:ext cx="6869112" cy="20288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315" name="1 CuadroTexto"/>
            <p:cNvSpPr txBox="1">
              <a:spLocks noChangeArrowheads="1"/>
            </p:cNvSpPr>
            <p:nvPr/>
          </p:nvSpPr>
          <p:spPr bwMode="auto">
            <a:xfrm>
              <a:off x="1686719" y="3079773"/>
              <a:ext cx="6330949" cy="1584280"/>
            </a:xfrm>
            <a:prstGeom prst="rect">
              <a:avLst/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2700" dirty="0" smtClean="0">
                  <a:solidFill>
                    <a:schemeClr val="bg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Metodología para la atención de necesidades específicas de aprendizaje con el MEVyT</a:t>
              </a:r>
              <a:endParaRPr lang="es-MX" altLang="es-MX" sz="27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3316" name="5 CuadroTexto"/>
          <p:cNvSpPr txBox="1">
            <a:spLocks noChangeArrowheads="1"/>
          </p:cNvSpPr>
          <p:nvPr/>
        </p:nvSpPr>
        <p:spPr bwMode="auto">
          <a:xfrm>
            <a:off x="2206227" y="1822034"/>
            <a:ext cx="4748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400" b="1" dirty="0">
                <a:latin typeface="Cambria" panose="02040503050406030204" pitchFamily="18" charset="0"/>
                <a:cs typeface="Arial" panose="020B0604020202020204" pitchFamily="34" charset="0"/>
              </a:rPr>
              <a:t>Dirección Académica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605" y="5586204"/>
            <a:ext cx="7042245" cy="64655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s-MX" sz="1600" b="1" dirty="0" smtClean="0"/>
              <a:t>Una metodología que parte de los saberes y conocimientos de las personas, para construir y reconstruir nuevos conocimientos, habilidades y valores.</a:t>
            </a:r>
            <a:endParaRPr lang="es-MX" sz="1600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3194080" y="798815"/>
            <a:ext cx="294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</a:rPr>
              <a:t>Programas específicos</a:t>
            </a:r>
            <a:endParaRPr lang="es-MX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54095301"/>
              </p:ext>
            </p:extLst>
          </p:nvPr>
        </p:nvGraphicFramePr>
        <p:xfrm>
          <a:off x="532263" y="1198925"/>
          <a:ext cx="802488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4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Metodología</a:t>
            </a:r>
            <a:endParaRPr lang="es-MX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57887657"/>
              </p:ext>
            </p:extLst>
          </p:nvPr>
        </p:nvGraphicFramePr>
        <p:xfrm>
          <a:off x="841611" y="1490805"/>
          <a:ext cx="7531290" cy="4880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623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Ejemplo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0752" y="1308456"/>
            <a:ext cx="7465326" cy="460609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b="1" dirty="0" smtClean="0"/>
              <a:t>Programa escuelas de calidad (PEC)</a:t>
            </a:r>
            <a:endParaRPr lang="es-MX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91569" y="2847238"/>
            <a:ext cx="7574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Detección de necesidades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Tiene como uno de sus propósitos, lograr la participación de los padres de familia en la educación de sus hijos.</a:t>
            </a:r>
          </a:p>
          <a:p>
            <a:pPr algn="just"/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28394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Ejemplo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0752" y="1308456"/>
            <a:ext cx="7465326" cy="460609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b="1" dirty="0" smtClean="0"/>
              <a:t>Programa escuelas de calidad (PEC)</a:t>
            </a:r>
            <a:endParaRPr lang="es-MX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91569" y="1891895"/>
            <a:ext cx="75745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Detección de necesidades</a:t>
            </a:r>
          </a:p>
          <a:p>
            <a:pPr algn="just"/>
            <a:endParaRPr lang="es-MX" dirty="0" smtClean="0"/>
          </a:p>
          <a:p>
            <a:pPr algn="just"/>
            <a:r>
              <a:rPr lang="es-MX" sz="1600" dirty="0" smtClean="0"/>
              <a:t>Tiene como uno de sus propósitos, lograr la participación de los padres de familia en la educación de sus hijos.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Se espera de los padres de familia que:</a:t>
            </a:r>
          </a:p>
          <a:p>
            <a:pPr marL="723900" indent="-368300" algn="just">
              <a:buFont typeface="Calibri" panose="020F0502020204030204" pitchFamily="34" charset="0"/>
              <a:buChar char="₋"/>
            </a:pPr>
            <a:r>
              <a:rPr lang="es-MX" sz="1600" dirty="0" smtClean="0"/>
              <a:t>participen en actividades de aprendizaje dentro del salón de clases</a:t>
            </a:r>
          </a:p>
          <a:p>
            <a:pPr marL="723900" indent="-368300" algn="just">
              <a:buFont typeface="Calibri" panose="020F0502020204030204" pitchFamily="34" charset="0"/>
              <a:buChar char="₋"/>
            </a:pPr>
            <a:r>
              <a:rPr lang="es-MX" sz="1600" dirty="0"/>
              <a:t>a</a:t>
            </a:r>
            <a:r>
              <a:rPr lang="es-MX" sz="1600" dirty="0" smtClean="0"/>
              <a:t>poyen y supervisen la realización de las tareas escolares</a:t>
            </a:r>
          </a:p>
          <a:p>
            <a:pPr marL="723900" indent="-368300" algn="just">
              <a:buFont typeface="Calibri" panose="020F0502020204030204" pitchFamily="34" charset="0"/>
              <a:buChar char="₋"/>
            </a:pPr>
            <a:r>
              <a:rPr lang="es-MX" sz="1600" dirty="0"/>
              <a:t>l</a:t>
            </a:r>
            <a:r>
              <a:rPr lang="es-MX" sz="1600" dirty="0" smtClean="0"/>
              <a:t>ean con sus hijos</a:t>
            </a:r>
          </a:p>
          <a:p>
            <a:pPr marL="723900" indent="-368300" algn="just">
              <a:buFont typeface="Calibri" panose="020F0502020204030204" pitchFamily="34" charset="0"/>
              <a:buChar char="₋"/>
            </a:pPr>
            <a:r>
              <a:rPr lang="es-MX" sz="1600" dirty="0"/>
              <a:t>e</a:t>
            </a:r>
            <a:r>
              <a:rPr lang="es-MX" sz="1600" dirty="0" smtClean="0"/>
              <a:t>scuchen y retroalimenten la lectura en voz alta </a:t>
            </a:r>
          </a:p>
          <a:p>
            <a:pPr marL="723900" indent="-368300" algn="just">
              <a:buFont typeface="Calibri" panose="020F0502020204030204" pitchFamily="34" charset="0"/>
              <a:buChar char="₋"/>
            </a:pPr>
            <a:r>
              <a:rPr lang="es-MX" sz="1600" dirty="0"/>
              <a:t>p</a:t>
            </a:r>
            <a:r>
              <a:rPr lang="es-MX" sz="1600" dirty="0" smtClean="0"/>
              <a:t>ropicien un espacio seguro emocionalmente para el desarrollo de sus hijos</a:t>
            </a:r>
          </a:p>
          <a:p>
            <a:pPr marL="723900" indent="-368300" algn="just">
              <a:buFont typeface="Calibri" panose="020F0502020204030204" pitchFamily="34" charset="0"/>
              <a:buChar char="₋"/>
            </a:pPr>
            <a:r>
              <a:rPr lang="es-MX" sz="1600" dirty="0"/>
              <a:t>e</a:t>
            </a:r>
            <a:r>
              <a:rPr lang="es-MX" sz="1600" dirty="0" smtClean="0"/>
              <a:t>stén atentos al avance académico</a:t>
            </a:r>
          </a:p>
          <a:p>
            <a:pPr marL="723900" indent="-368300" algn="just">
              <a:buFont typeface="Calibri" panose="020F0502020204030204" pitchFamily="34" charset="0"/>
              <a:buChar char="₋"/>
            </a:pPr>
            <a:r>
              <a:rPr lang="es-MX" sz="1600" dirty="0"/>
              <a:t>c</a:t>
            </a:r>
            <a:r>
              <a:rPr lang="es-MX" sz="1600" dirty="0" smtClean="0"/>
              <a:t>oadyuven con el profesor en las actividades académicas</a:t>
            </a:r>
          </a:p>
          <a:p>
            <a:pPr marL="723900" indent="-368300" algn="just">
              <a:buFont typeface="Calibri" panose="020F0502020204030204" pitchFamily="34" charset="0"/>
              <a:buChar char="₋"/>
            </a:pPr>
            <a:r>
              <a:rPr lang="es-MX" sz="1600" dirty="0"/>
              <a:t>c</a:t>
            </a:r>
            <a:r>
              <a:rPr lang="es-MX" sz="1600" dirty="0" smtClean="0"/>
              <a:t>uiden y estén atentos a la salud física de sus hijos (alimentación, problemas de visión, oído, entre otros.</a:t>
            </a:r>
          </a:p>
          <a:p>
            <a:pPr marL="723900" indent="-368300" algn="just">
              <a:buFont typeface="Calibri" panose="020F0502020204030204" pitchFamily="34" charset="0"/>
              <a:buChar char="₋"/>
            </a:pPr>
            <a:r>
              <a:rPr lang="es-MX" sz="1600" dirty="0"/>
              <a:t>p</a:t>
            </a:r>
            <a:r>
              <a:rPr lang="es-MX" sz="1600" dirty="0" smtClean="0"/>
              <a:t>articipen en la seguridad de que sus hijos no sufren maltrato de pares o maestros.</a:t>
            </a:r>
          </a:p>
        </p:txBody>
      </p:sp>
    </p:spTree>
    <p:extLst>
      <p:ext uri="{BB962C8B-B14F-4D97-AF65-F5344CB8AC3E}">
        <p14:creationId xmlns:p14="http://schemas.microsoft.com/office/powerpoint/2010/main" val="3369053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Ejemplo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0752" y="1308456"/>
            <a:ext cx="7465326" cy="460609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b="1" dirty="0" smtClean="0"/>
              <a:t>Programa escuelas de calidad (PEC)</a:t>
            </a:r>
            <a:endParaRPr lang="es-MX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996286" y="2778999"/>
            <a:ext cx="7574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 smtClean="0"/>
              <a:t>Análisis de la oferta</a:t>
            </a:r>
          </a:p>
          <a:p>
            <a:pPr algn="just"/>
            <a:endParaRPr lang="es-MX" sz="3200" dirty="0" smtClean="0"/>
          </a:p>
          <a:p>
            <a:pPr algn="just"/>
            <a:r>
              <a:rPr lang="es-MX" sz="3200" dirty="0" smtClean="0"/>
              <a:t>Determinar los propósitos y contenidos de los módulos diversificados que conforman la oferta del MEVyT.</a:t>
            </a:r>
            <a:endParaRPr lang="es-MX" sz="3200" dirty="0" smtClean="0"/>
          </a:p>
        </p:txBody>
      </p:sp>
    </p:spTree>
    <p:extLst>
      <p:ext uri="{BB962C8B-B14F-4D97-AF65-F5344CB8AC3E}">
        <p14:creationId xmlns:p14="http://schemas.microsoft.com/office/powerpoint/2010/main" val="93592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Ejemplo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0752" y="1308456"/>
            <a:ext cx="7465326" cy="460609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b="1" dirty="0" smtClean="0"/>
              <a:t>Programa escuelas de calidad (PEC)</a:t>
            </a:r>
            <a:endParaRPr lang="es-MX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996285" y="2246736"/>
            <a:ext cx="75745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Módulos diversificados propuestos</a:t>
            </a:r>
          </a:p>
          <a:p>
            <a:pPr algn="just"/>
            <a:endParaRPr lang="es-MX" sz="2800" b="1" dirty="0"/>
          </a:p>
          <a:p>
            <a:pPr algn="just"/>
            <a:endParaRPr lang="es-MX" sz="2800" b="1" dirty="0" smtClean="0"/>
          </a:p>
          <a:p>
            <a:pPr algn="ctr"/>
            <a:r>
              <a:rPr lang="es-MX" sz="2800" b="1" dirty="0" smtClean="0"/>
              <a:t>Vida y Salud</a:t>
            </a:r>
          </a:p>
          <a:p>
            <a:pPr algn="ctr"/>
            <a:r>
              <a:rPr lang="es-MX" sz="2800" b="1" dirty="0"/>
              <a:t/>
            </a:r>
            <a:br>
              <a:rPr lang="es-MX" sz="2800" b="1" dirty="0"/>
            </a:br>
            <a:r>
              <a:rPr lang="es-MX" sz="2800" b="1" dirty="0" smtClean="0"/>
              <a:t>La educación de nuestros hijos y nuestras hijas</a:t>
            </a:r>
          </a:p>
          <a:p>
            <a:pPr algn="ctr"/>
            <a:endParaRPr lang="es-MX" sz="2800" b="1" dirty="0"/>
          </a:p>
          <a:p>
            <a:pPr algn="ctr"/>
            <a:r>
              <a:rPr lang="es-MX" sz="2800" b="1" dirty="0" smtClean="0"/>
              <a:t>Por un hogar sin violencia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93849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6 Rectángulo"/>
          <p:cNvSpPr>
            <a:spLocks noChangeArrowheads="1"/>
          </p:cNvSpPr>
          <p:nvPr/>
        </p:nvSpPr>
        <p:spPr bwMode="auto">
          <a:xfrm>
            <a:off x="3732145" y="620332"/>
            <a:ext cx="1720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altLang="es-MX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Vertientes</a:t>
            </a:r>
            <a:r>
              <a:rPr lang="es-ES" altLang="es-MX" b="1" dirty="0" smtClean="0">
                <a:latin typeface="Arial" charset="0"/>
                <a:cs typeface="Arial" charset="0"/>
              </a:rPr>
              <a:t> </a:t>
            </a:r>
            <a:endParaRPr lang="es-ES" altLang="es-MX" b="1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43777066"/>
              </p:ext>
            </p:extLst>
          </p:nvPr>
        </p:nvGraphicFramePr>
        <p:xfrm>
          <a:off x="2554572" y="1806433"/>
          <a:ext cx="44467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75212" y="668740"/>
            <a:ext cx="289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Contexto</a:t>
            </a:r>
            <a:endParaRPr lang="es-MX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58335746"/>
              </p:ext>
            </p:extLst>
          </p:nvPr>
        </p:nvGraphicFramePr>
        <p:xfrm>
          <a:off x="1524000" y="16972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3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6382" y="262673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Personas jóvenes y adultas</a:t>
            </a:r>
            <a:endParaRPr lang="es-MX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3625619"/>
              </p:ext>
            </p:extLst>
          </p:nvPr>
        </p:nvGraphicFramePr>
        <p:xfrm>
          <a:off x="1851547" y="1661235"/>
          <a:ext cx="5954971" cy="314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1269242" y="5172500"/>
            <a:ext cx="7178722" cy="11327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S</a:t>
            </a:r>
            <a:r>
              <a:rPr lang="es-MX" sz="1400" dirty="0" smtClean="0"/>
              <a:t>ujetos educativos con diversos rostros, con diferentes necesidades educativas :  </a:t>
            </a:r>
            <a:r>
              <a:rPr lang="es-PE" sz="1400" dirty="0" smtClean="0"/>
              <a:t>capacitación </a:t>
            </a:r>
            <a:r>
              <a:rPr lang="es-PE" sz="1400" dirty="0"/>
              <a:t>en y para el trabajo, </a:t>
            </a:r>
            <a:r>
              <a:rPr lang="es-PE" sz="1400" dirty="0" smtClean="0"/>
              <a:t>mejoramiento </a:t>
            </a:r>
            <a:r>
              <a:rPr lang="es-PE" sz="1400" dirty="0"/>
              <a:t>de la calidad de vida,  </a:t>
            </a:r>
            <a:r>
              <a:rPr lang="es-PE" sz="1400" dirty="0" smtClean="0"/>
              <a:t>promoción </a:t>
            </a:r>
            <a:r>
              <a:rPr lang="es-PE" sz="1400" dirty="0"/>
              <a:t>de la </a:t>
            </a:r>
            <a:r>
              <a:rPr lang="es-PE" sz="1400" dirty="0" smtClean="0"/>
              <a:t>cultura,  </a:t>
            </a:r>
            <a:r>
              <a:rPr lang="es-PE" sz="1400" dirty="0"/>
              <a:t>fortalecimiento de la identidad,  </a:t>
            </a:r>
            <a:r>
              <a:rPr lang="es-PE" sz="1400" dirty="0" smtClean="0"/>
              <a:t>de organización</a:t>
            </a:r>
            <a:r>
              <a:rPr lang="es-PE" sz="1400" dirty="0"/>
              <a:t>, a la participación </a:t>
            </a:r>
            <a:r>
              <a:rPr lang="es-PE" sz="1400" dirty="0" smtClean="0"/>
              <a:t>ciudadana, mejoramiento de la salud,  </a:t>
            </a:r>
            <a:r>
              <a:rPr lang="es-PE" sz="1400" dirty="0"/>
              <a:t>reconocimiento y ejercicio de los derechos </a:t>
            </a:r>
            <a:r>
              <a:rPr lang="es-PE" sz="1400" dirty="0" smtClean="0"/>
              <a:t>humanos, entre otras.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17183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175" y="569912"/>
            <a:ext cx="3699159" cy="603795"/>
          </a:xfrm>
        </p:spPr>
        <p:txBody>
          <a:bodyPr/>
          <a:lstStyle/>
          <a:p>
            <a:pPr eaLnBrk="1" hangingPunct="1"/>
            <a:r>
              <a:rPr lang="es-ES" altLang="es-MX" sz="2400" b="1" dirty="0" smtClean="0">
                <a:solidFill>
                  <a:srgbClr val="C00000"/>
                </a:solidFill>
              </a:rPr>
              <a:t>Necesidades educativas presentes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41338" y="1606975"/>
            <a:ext cx="8229600" cy="45259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s-MX" altLang="es-MX" sz="2400" dirty="0" smtClean="0"/>
              <a:t>           </a:t>
            </a:r>
            <a:endParaRPr lang="es-ES" altLang="es-MX" sz="2400" b="1" dirty="0" smtClean="0"/>
          </a:p>
        </p:txBody>
      </p:sp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541338" y="1420812"/>
            <a:ext cx="2808288" cy="1028701"/>
            <a:chOff x="436" y="1518"/>
            <a:chExt cx="1860" cy="922"/>
          </a:xfrm>
        </p:grpSpPr>
        <p:sp>
          <p:nvSpPr>
            <p:cNvPr id="27672" name="AutoShape 6"/>
            <p:cNvSpPr>
              <a:spLocks noChangeArrowheads="1"/>
            </p:cNvSpPr>
            <p:nvPr/>
          </p:nvSpPr>
          <p:spPr bwMode="auto">
            <a:xfrm>
              <a:off x="436" y="1518"/>
              <a:ext cx="1860" cy="922"/>
            </a:xfrm>
            <a:prstGeom prst="flowChartDocument">
              <a:avLst/>
            </a:prstGeom>
            <a:solidFill>
              <a:schemeClr val="accent2"/>
            </a:solidFill>
            <a:ln w="9525" algn="ctr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s-MX" altLang="es-MX" sz="3000">
                <a:latin typeface="Arial" charset="0"/>
              </a:endParaRPr>
            </a:p>
          </p:txBody>
        </p:sp>
        <p:sp>
          <p:nvSpPr>
            <p:cNvPr id="27673" name="Rectangle 12"/>
            <p:cNvSpPr>
              <a:spLocks noChangeArrowheads="1"/>
            </p:cNvSpPr>
            <p:nvPr/>
          </p:nvSpPr>
          <p:spPr bwMode="auto">
            <a:xfrm>
              <a:off x="527" y="1619"/>
              <a:ext cx="1678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182563" indent="-182563"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None/>
              </a:pPr>
              <a:r>
                <a:rPr lang="es-MX" altLang="es-MX" sz="1800" dirty="0">
                  <a:solidFill>
                    <a:schemeClr val="bg1"/>
                  </a:solidFill>
                  <a:latin typeface="Arial" charset="0"/>
                </a:rPr>
                <a:t>	</a:t>
              </a:r>
              <a:r>
                <a:rPr lang="es-MX" altLang="es-MX" sz="1800" b="1" dirty="0">
                  <a:solidFill>
                    <a:schemeClr val="bg1"/>
                  </a:solidFill>
                  <a:latin typeface="Arial" charset="0"/>
                </a:rPr>
                <a:t>El cuidado del medio ambiente</a:t>
              </a:r>
              <a:endParaRPr lang="es-ES" altLang="es-MX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7433" name="Group 25"/>
          <p:cNvGrpSpPr>
            <a:grpSpLocks/>
          </p:cNvGrpSpPr>
          <p:nvPr/>
        </p:nvGrpSpPr>
        <p:grpSpPr bwMode="auto">
          <a:xfrm>
            <a:off x="1460214" y="2880148"/>
            <a:ext cx="2849563" cy="1186231"/>
            <a:chOff x="794" y="2040"/>
            <a:chExt cx="1860" cy="921"/>
          </a:xfrm>
          <a:solidFill>
            <a:schemeClr val="accent2"/>
          </a:solidFill>
        </p:grpSpPr>
        <p:sp>
          <p:nvSpPr>
            <p:cNvPr id="27670" name="AutoShape 7"/>
            <p:cNvSpPr>
              <a:spLocks noChangeArrowheads="1"/>
            </p:cNvSpPr>
            <p:nvPr/>
          </p:nvSpPr>
          <p:spPr bwMode="auto">
            <a:xfrm>
              <a:off x="794" y="2040"/>
              <a:ext cx="1860" cy="921"/>
            </a:xfrm>
            <a:prstGeom prst="flowChartDocument">
              <a:avLst/>
            </a:prstGeom>
            <a:grpFill/>
            <a:ln w="9525" algn="ctr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s-MX" altLang="es-MX" sz="3000">
                <a:latin typeface="Arial" charset="0"/>
              </a:endParaRPr>
            </a:p>
          </p:txBody>
        </p:sp>
        <p:sp>
          <p:nvSpPr>
            <p:cNvPr id="27671" name="Rectangle 14"/>
            <p:cNvSpPr>
              <a:spLocks noChangeArrowheads="1"/>
            </p:cNvSpPr>
            <p:nvPr/>
          </p:nvSpPr>
          <p:spPr bwMode="auto">
            <a:xfrm>
              <a:off x="885" y="2303"/>
              <a:ext cx="1704" cy="2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274638" indent="-274638"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None/>
              </a:pPr>
              <a:r>
                <a:rPr lang="es-MX" altLang="es-MX" sz="1800" b="0" dirty="0">
                  <a:latin typeface="Arial" charset="0"/>
                </a:rPr>
                <a:t>	</a:t>
              </a:r>
              <a:r>
                <a:rPr lang="es-MX" altLang="es-MX" sz="1800" b="1" dirty="0" smtClean="0">
                  <a:solidFill>
                    <a:schemeClr val="bg1"/>
                  </a:solidFill>
                  <a:latin typeface="Arial" charset="0"/>
                </a:rPr>
                <a:t>Cuidado </a:t>
              </a:r>
              <a:r>
                <a:rPr lang="es-MX" altLang="es-MX" sz="1800" b="1" dirty="0">
                  <a:solidFill>
                    <a:schemeClr val="bg1"/>
                  </a:solidFill>
                  <a:latin typeface="Arial" charset="0"/>
                </a:rPr>
                <a:t>de </a:t>
              </a:r>
              <a:r>
                <a:rPr lang="es-MX" altLang="es-MX" sz="1800" b="1" dirty="0" smtClean="0">
                  <a:solidFill>
                    <a:schemeClr val="bg1"/>
                  </a:solidFill>
                  <a:latin typeface="Arial" charset="0"/>
                </a:rPr>
                <a:t>la salud</a:t>
              </a:r>
              <a:endParaRPr lang="es-ES" altLang="es-MX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5181600" y="1423988"/>
            <a:ext cx="2911522" cy="1210030"/>
            <a:chOff x="2926" y="1162"/>
            <a:chExt cx="1860" cy="921"/>
          </a:xfrm>
        </p:grpSpPr>
        <p:sp>
          <p:nvSpPr>
            <p:cNvPr id="27668" name="AutoShape 10"/>
            <p:cNvSpPr>
              <a:spLocks noChangeArrowheads="1"/>
            </p:cNvSpPr>
            <p:nvPr/>
          </p:nvSpPr>
          <p:spPr bwMode="auto">
            <a:xfrm>
              <a:off x="2926" y="1162"/>
              <a:ext cx="1860" cy="921"/>
            </a:xfrm>
            <a:prstGeom prst="flowChartDocument">
              <a:avLst/>
            </a:prstGeom>
            <a:solidFill>
              <a:schemeClr val="accent2"/>
            </a:solidFill>
            <a:ln w="9525" algn="ctr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s-MX" altLang="es-MX" sz="3000">
                <a:latin typeface="Arial" charset="0"/>
              </a:endParaRPr>
            </a:p>
          </p:txBody>
        </p:sp>
        <p:sp>
          <p:nvSpPr>
            <p:cNvPr id="27669" name="Rectangle 17"/>
            <p:cNvSpPr>
              <a:spLocks noChangeArrowheads="1"/>
            </p:cNvSpPr>
            <p:nvPr/>
          </p:nvSpPr>
          <p:spPr bwMode="auto">
            <a:xfrm>
              <a:off x="3016" y="1434"/>
              <a:ext cx="1588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FF"/>
                      </a:gs>
                      <a:gs pos="50000">
                        <a:srgbClr val="007676"/>
                      </a:gs>
                      <a:gs pos="100000">
                        <a:srgbClr val="00FF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92075" indent="-92075"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None/>
              </a:pPr>
              <a:r>
                <a:rPr lang="es-MX" altLang="es-MX" sz="1800" b="1" dirty="0">
                  <a:solidFill>
                    <a:schemeClr val="bg1"/>
                  </a:solidFill>
                  <a:latin typeface="Arial" charset="0"/>
                </a:rPr>
                <a:t>	Generación de </a:t>
              </a:r>
              <a:r>
                <a:rPr lang="es-MX" altLang="es-MX" sz="1800" b="1" dirty="0" smtClean="0">
                  <a:solidFill>
                    <a:schemeClr val="bg1"/>
                  </a:solidFill>
                  <a:latin typeface="Arial" charset="0"/>
                </a:rPr>
                <a:t>ingresos/trabajo</a:t>
              </a:r>
              <a:endParaRPr lang="es-ES" altLang="es-MX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5201195" y="2956071"/>
            <a:ext cx="2728319" cy="1182073"/>
            <a:chOff x="3244" y="1995"/>
            <a:chExt cx="1860" cy="921"/>
          </a:xfrm>
        </p:grpSpPr>
        <p:sp>
          <p:nvSpPr>
            <p:cNvPr id="27666" name="AutoShape 11"/>
            <p:cNvSpPr>
              <a:spLocks noChangeArrowheads="1"/>
            </p:cNvSpPr>
            <p:nvPr/>
          </p:nvSpPr>
          <p:spPr bwMode="auto">
            <a:xfrm>
              <a:off x="3244" y="1995"/>
              <a:ext cx="1860" cy="921"/>
            </a:xfrm>
            <a:prstGeom prst="flowChartDocument">
              <a:avLst/>
            </a:prstGeom>
            <a:solidFill>
              <a:schemeClr val="accent2"/>
            </a:solidFill>
            <a:ln w="9525" algn="ctr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s-MX" altLang="es-MX" sz="3000">
                <a:latin typeface="Arial" charset="0"/>
              </a:endParaRPr>
            </a:p>
          </p:txBody>
        </p:sp>
        <p:sp>
          <p:nvSpPr>
            <p:cNvPr id="27667" name="Rectangle 18"/>
            <p:cNvSpPr>
              <a:spLocks noChangeArrowheads="1"/>
            </p:cNvSpPr>
            <p:nvPr/>
          </p:nvSpPr>
          <p:spPr bwMode="auto">
            <a:xfrm>
              <a:off x="3379" y="2160"/>
              <a:ext cx="1724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FF"/>
                      </a:gs>
                      <a:gs pos="50000">
                        <a:srgbClr val="007676"/>
                      </a:gs>
                      <a:gs pos="100000">
                        <a:srgbClr val="00FF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92075" indent="-92075"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None/>
              </a:pPr>
              <a:r>
                <a:rPr lang="es-MX" altLang="es-MX" sz="3000" b="0" dirty="0">
                  <a:latin typeface="Arial" charset="0"/>
                </a:rPr>
                <a:t>	</a:t>
              </a:r>
              <a:r>
                <a:rPr lang="es-MX" altLang="es-MX" sz="1800" b="1" dirty="0" smtClean="0">
                  <a:solidFill>
                    <a:schemeClr val="bg1"/>
                  </a:solidFill>
                  <a:latin typeface="Arial" charset="0"/>
                </a:rPr>
                <a:t>Cuidado de los hijos/escuela</a:t>
              </a:r>
              <a:endParaRPr lang="es-ES" altLang="es-MX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7438" name="Group 30"/>
          <p:cNvGrpSpPr>
            <a:grpSpLocks/>
          </p:cNvGrpSpPr>
          <p:nvPr/>
        </p:nvGrpSpPr>
        <p:grpSpPr bwMode="auto">
          <a:xfrm>
            <a:off x="5721351" y="4577428"/>
            <a:ext cx="3049587" cy="1111673"/>
            <a:chOff x="3592" y="3163"/>
            <a:chExt cx="1860" cy="922"/>
          </a:xfrm>
        </p:grpSpPr>
        <p:sp>
          <p:nvSpPr>
            <p:cNvPr id="27664" name="AutoShape 8"/>
            <p:cNvSpPr>
              <a:spLocks noChangeArrowheads="1"/>
            </p:cNvSpPr>
            <p:nvPr/>
          </p:nvSpPr>
          <p:spPr bwMode="auto">
            <a:xfrm>
              <a:off x="3592" y="3163"/>
              <a:ext cx="1860" cy="922"/>
            </a:xfrm>
            <a:prstGeom prst="flowChartDocument">
              <a:avLst/>
            </a:prstGeom>
            <a:solidFill>
              <a:schemeClr val="accent2"/>
            </a:solidFill>
            <a:ln w="9525" algn="ctr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s-MX" altLang="es-MX" sz="3000">
                <a:latin typeface="Arial" charset="0"/>
              </a:endParaRPr>
            </a:p>
          </p:txBody>
        </p:sp>
        <p:sp>
          <p:nvSpPr>
            <p:cNvPr id="27665" name="Rectangle 19"/>
            <p:cNvSpPr>
              <a:spLocks noChangeArrowheads="1"/>
            </p:cNvSpPr>
            <p:nvPr/>
          </p:nvSpPr>
          <p:spPr bwMode="auto">
            <a:xfrm>
              <a:off x="3759" y="3298"/>
              <a:ext cx="1632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FF"/>
                      </a:gs>
                      <a:gs pos="50000">
                        <a:srgbClr val="007676"/>
                      </a:gs>
                      <a:gs pos="100000">
                        <a:srgbClr val="00FF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None/>
              </a:pPr>
              <a:r>
                <a:rPr lang="es-MX" altLang="es-MX" sz="1800" b="1" dirty="0" smtClean="0">
                  <a:solidFill>
                    <a:schemeClr val="bg1"/>
                  </a:solidFill>
                  <a:latin typeface="Arial" charset="0"/>
                </a:rPr>
                <a:t>Jóvenes</a:t>
              </a:r>
              <a:endParaRPr lang="es-ES" altLang="es-MX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27659" name="Imagen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34950"/>
            <a:ext cx="27987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9538"/>
            <a:ext cx="19208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78733" y="4243425"/>
            <a:ext cx="2952750" cy="1260474"/>
            <a:chOff x="794" y="2040"/>
            <a:chExt cx="1860" cy="921"/>
          </a:xfrm>
          <a:solidFill>
            <a:schemeClr val="accent2"/>
          </a:solidFill>
        </p:grpSpPr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794" y="2040"/>
              <a:ext cx="1860" cy="921"/>
            </a:xfrm>
            <a:prstGeom prst="flowChartDocument">
              <a:avLst/>
            </a:prstGeom>
            <a:grpFill/>
            <a:ln w="9525" algn="ctr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s-MX" altLang="es-MX" sz="3000">
                <a:latin typeface="Arial" charset="0"/>
              </a:endParaRP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872" y="2235"/>
              <a:ext cx="1704" cy="5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274638" indent="-274638"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None/>
              </a:pPr>
              <a:r>
                <a:rPr lang="es-MX" altLang="es-MX" sz="1800" b="0" dirty="0">
                  <a:latin typeface="Arial" charset="0"/>
                </a:rPr>
                <a:t>	</a:t>
              </a:r>
              <a:r>
                <a:rPr lang="es-MX" altLang="es-MX" sz="1800" b="1" dirty="0" smtClean="0">
                  <a:solidFill>
                    <a:schemeClr val="bg1"/>
                  </a:solidFill>
                  <a:latin typeface="Arial" charset="0"/>
                </a:rPr>
                <a:t>Participación en asuntos de la comunidad</a:t>
              </a:r>
              <a:endParaRPr lang="es-ES" altLang="es-MX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007275" y="5936774"/>
            <a:ext cx="7501695" cy="646331"/>
          </a:xfrm>
          <a:prstGeom prst="rect">
            <a:avLst/>
          </a:prstGeom>
          <a:solidFill>
            <a:srgbClr val="FF9C85"/>
          </a:solidFill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s-MX" b="1" dirty="0"/>
              <a:t>El desarrollo de </a:t>
            </a:r>
            <a:r>
              <a:rPr lang="es-MX" b="1" dirty="0" smtClean="0"/>
              <a:t>personas que </a:t>
            </a:r>
            <a:r>
              <a:rPr lang="es-MX" b="1" dirty="0"/>
              <a:t>viven en </a:t>
            </a:r>
            <a:r>
              <a:rPr lang="es-MX" b="1" dirty="0" smtClean="0"/>
              <a:t>sociedad, con </a:t>
            </a:r>
            <a:r>
              <a:rPr lang="es-MX" b="1" dirty="0"/>
              <a:t>necesidades, vocaciones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s-MX" b="1" dirty="0"/>
              <a:t> </a:t>
            </a:r>
            <a:r>
              <a:rPr lang="es-MX" b="1" dirty="0" smtClean="0"/>
              <a:t>y </a:t>
            </a:r>
            <a:r>
              <a:rPr lang="es-MX" b="1" dirty="0"/>
              <a:t>contextos </a:t>
            </a:r>
            <a:r>
              <a:rPr lang="es-MX" b="1" dirty="0" smtClean="0"/>
              <a:t>particulares.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05776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arcador de contenido"/>
          <p:cNvSpPr>
            <a:spLocks noGrp="1"/>
          </p:cNvSpPr>
          <p:nvPr>
            <p:ph idx="1"/>
          </p:nvPr>
        </p:nvSpPr>
        <p:spPr bwMode="auto">
          <a:xfrm>
            <a:off x="1445881" y="1633373"/>
            <a:ext cx="6619946" cy="4576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z="2000" dirty="0" smtClean="0"/>
              <a:t>Los fines fundamentales de la educación nacional</a:t>
            </a:r>
          </a:p>
          <a:p>
            <a:r>
              <a:rPr lang="es-MX" altLang="es-MX" sz="2000" dirty="0" smtClean="0"/>
              <a:t>Pilares de la educación de </a:t>
            </a:r>
            <a:r>
              <a:rPr lang="es-MX" altLang="es-MX" sz="2000" dirty="0" err="1" smtClean="0"/>
              <a:t>Delors</a:t>
            </a:r>
            <a:endParaRPr lang="es-MX" altLang="es-MX" sz="2000" dirty="0" smtClean="0"/>
          </a:p>
          <a:p>
            <a:pPr lvl="1"/>
            <a:r>
              <a:rPr lang="es-MX" altLang="es-MX" sz="2000" dirty="0" smtClean="0"/>
              <a:t>Aprender a aprender </a:t>
            </a:r>
          </a:p>
          <a:p>
            <a:pPr lvl="1"/>
            <a:r>
              <a:rPr lang="es-MX" altLang="es-MX" sz="2000" dirty="0" smtClean="0"/>
              <a:t>Aprender a ser</a:t>
            </a:r>
          </a:p>
          <a:p>
            <a:pPr lvl="1"/>
            <a:r>
              <a:rPr lang="es-MX" altLang="es-MX" sz="2000" dirty="0" smtClean="0"/>
              <a:t>Aprender a hacer</a:t>
            </a:r>
          </a:p>
          <a:p>
            <a:pPr lvl="1"/>
            <a:r>
              <a:rPr lang="es-MX" altLang="es-MX" sz="2000" dirty="0" smtClean="0"/>
              <a:t>Aprender a convivir</a:t>
            </a:r>
          </a:p>
          <a:p>
            <a:r>
              <a:rPr lang="es-MX" altLang="es-MX" sz="2000" dirty="0" smtClean="0"/>
              <a:t>Desarrollo de competencias clave </a:t>
            </a:r>
          </a:p>
          <a:p>
            <a:r>
              <a:rPr lang="es-MX" altLang="es-MX" sz="2000" dirty="0" smtClean="0"/>
              <a:t>Desarrollo de habilidades básicas para el aprendizaje</a:t>
            </a:r>
          </a:p>
          <a:p>
            <a:r>
              <a:rPr lang="es-MX" altLang="es-MX" sz="2000" dirty="0" smtClean="0"/>
              <a:t>El Aprendizaje a lo largo de la vida</a:t>
            </a:r>
          </a:p>
          <a:p>
            <a:r>
              <a:rPr lang="es-MX" altLang="es-MX" sz="2000" dirty="0" smtClean="0"/>
              <a:t>Importancia del aprendizaje, sobre la enseñanza</a:t>
            </a:r>
          </a:p>
          <a:p>
            <a:r>
              <a:rPr lang="es-MX" altLang="es-MX" sz="2000" dirty="0" smtClean="0"/>
              <a:t>Irrupción de la tecnología en la vida cotidiana</a:t>
            </a:r>
          </a:p>
          <a:p>
            <a:r>
              <a:rPr lang="es-MX" altLang="es-MX" sz="2000" dirty="0" smtClean="0"/>
              <a:t>Presencia de otras transformaciones sociales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029803" y="573206"/>
            <a:ext cx="312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El MEVyT considera:</a:t>
            </a:r>
            <a:endParaRPr lang="es-MX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CuadroTexto"/>
          <p:cNvSpPr txBox="1"/>
          <p:nvPr/>
        </p:nvSpPr>
        <p:spPr>
          <a:xfrm>
            <a:off x="687165" y="1879659"/>
            <a:ext cx="8136904" cy="4247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numCol="2">
            <a:spAutoFit/>
          </a:bodyPr>
          <a:lstStyle/>
          <a:p>
            <a:pPr>
              <a:defRPr/>
            </a:pPr>
            <a:r>
              <a:rPr lang="es-MX" b="1" kern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básicas de aprendizaje</a:t>
            </a:r>
          </a:p>
          <a:p>
            <a:pPr>
              <a:defRPr/>
            </a:pPr>
            <a:endParaRPr lang="es-MX" dirty="0"/>
          </a:p>
          <a:p>
            <a:pPr marL="342900" indent="-342900">
              <a:buFontTx/>
              <a:buAutoNum type="arabicPeriod"/>
              <a:defRPr/>
            </a:pPr>
            <a:r>
              <a:rPr lang="es-MX" b="1" i="1" dirty="0"/>
              <a:t>Herramientas esenciales para el aprendizaje:</a:t>
            </a:r>
          </a:p>
          <a:p>
            <a:pPr marL="342900" indent="-342900">
              <a:defRPr/>
            </a:pPr>
            <a:r>
              <a:rPr lang="es-MX" dirty="0"/>
              <a:t>	Lectura y escritura</a:t>
            </a:r>
          </a:p>
          <a:p>
            <a:pPr marL="342900" indent="-342900">
              <a:defRPr/>
            </a:pPr>
            <a:r>
              <a:rPr lang="es-MX" dirty="0"/>
              <a:t>	Cálculo</a:t>
            </a:r>
          </a:p>
          <a:p>
            <a:pPr marL="342900" indent="-342900">
              <a:defRPr/>
            </a:pPr>
            <a:r>
              <a:rPr lang="es-MX" dirty="0"/>
              <a:t>	Expresión oral</a:t>
            </a:r>
          </a:p>
          <a:p>
            <a:pPr marL="342900" indent="-342900">
              <a:defRPr/>
            </a:pPr>
            <a:r>
              <a:rPr lang="es-MX" dirty="0"/>
              <a:t>	Comprensión del entorno</a:t>
            </a:r>
          </a:p>
          <a:p>
            <a:pPr marL="342900" indent="-342900">
              <a:defRPr/>
            </a:pPr>
            <a:endParaRPr lang="es-MX" b="1" i="1" dirty="0"/>
          </a:p>
          <a:p>
            <a:pPr marL="342900" indent="-342900">
              <a:defRPr/>
            </a:pPr>
            <a:r>
              <a:rPr lang="es-MX" b="1" i="1" dirty="0"/>
              <a:t>2. Contenidos básicos que permitan:</a:t>
            </a:r>
          </a:p>
          <a:p>
            <a:pPr marL="342900" indent="-342900">
              <a:defRPr/>
            </a:pPr>
            <a:r>
              <a:rPr lang="es-MX" dirty="0"/>
              <a:t>	Desarrollar capacidades</a:t>
            </a:r>
          </a:p>
          <a:p>
            <a:pPr marL="342900" indent="-342900">
              <a:defRPr/>
            </a:pPr>
            <a:r>
              <a:rPr lang="es-MX" dirty="0"/>
              <a:t>	Vivir y trabajar con dignidad</a:t>
            </a:r>
          </a:p>
          <a:p>
            <a:pPr marL="342900" indent="-342900">
              <a:defRPr/>
            </a:pPr>
            <a:r>
              <a:rPr lang="es-MX" dirty="0"/>
              <a:t>	Tomar decisiones fundamentadas</a:t>
            </a:r>
          </a:p>
          <a:p>
            <a:pPr marL="342900" indent="-342900">
              <a:defRPr/>
            </a:pPr>
            <a:r>
              <a:rPr lang="es-MX" dirty="0"/>
              <a:t>	Continuar aprendiendo</a:t>
            </a:r>
          </a:p>
          <a:p>
            <a:pPr marL="342900" indent="-342900">
              <a:defRPr/>
            </a:pP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lang="es-MX" b="1" kern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Competencias Generales:</a:t>
            </a:r>
          </a:p>
          <a:p>
            <a:pPr marL="342900" indent="-342900">
              <a:defRPr/>
            </a:pPr>
            <a:r>
              <a:rPr lang="es-MX" dirty="0"/>
              <a:t>Comunicación</a:t>
            </a:r>
          </a:p>
          <a:p>
            <a:pPr marL="342900" indent="-342900">
              <a:defRPr/>
            </a:pPr>
            <a:r>
              <a:rPr lang="es-MX" dirty="0"/>
              <a:t>Solución de problemas</a:t>
            </a:r>
          </a:p>
          <a:p>
            <a:pPr marL="342900" indent="-342900">
              <a:defRPr/>
            </a:pPr>
            <a:r>
              <a:rPr lang="es-MX" dirty="0"/>
              <a:t>Razonamiento</a:t>
            </a:r>
          </a:p>
          <a:p>
            <a:pPr marL="342900" indent="-342900">
              <a:defRPr/>
            </a:pPr>
            <a:r>
              <a:rPr lang="es-MX" dirty="0"/>
              <a:t>Participación</a:t>
            </a:r>
          </a:p>
          <a:p>
            <a:pPr marL="342900" indent="-342900">
              <a:defRPr/>
            </a:pPr>
            <a:endParaRPr lang="es-MX" dirty="0"/>
          </a:p>
          <a:p>
            <a:pPr marL="342900" indent="-342900">
              <a:defRPr/>
            </a:pPr>
            <a:r>
              <a:rPr lang="es-MX" b="1" kern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Intenciones Educativas:</a:t>
            </a:r>
          </a:p>
          <a:p>
            <a:pPr marL="342900" indent="-342900">
              <a:defRPr/>
            </a:pPr>
            <a:r>
              <a:rPr lang="es-MX" dirty="0"/>
              <a:t>Género</a:t>
            </a:r>
          </a:p>
          <a:p>
            <a:pPr marL="342900" indent="-342900">
              <a:defRPr/>
            </a:pPr>
            <a:r>
              <a:rPr lang="es-MX" dirty="0"/>
              <a:t>Derechos humanos</a:t>
            </a:r>
          </a:p>
          <a:p>
            <a:pPr marL="342900" indent="-342900">
              <a:defRPr/>
            </a:pPr>
            <a:r>
              <a:rPr lang="es-MX" dirty="0"/>
              <a:t>Actitudes y valores</a:t>
            </a:r>
          </a:p>
          <a:p>
            <a:pPr marL="342900" indent="-342900">
              <a:defRPr/>
            </a:pPr>
            <a:r>
              <a:rPr lang="es-MX" dirty="0"/>
              <a:t>Desarrollo humano</a:t>
            </a:r>
          </a:p>
          <a:p>
            <a:pPr marL="342900" indent="-342900">
              <a:defRPr/>
            </a:pPr>
            <a:r>
              <a:rPr lang="es-MX" dirty="0"/>
              <a:t>Identidad y diversidad</a:t>
            </a:r>
          </a:p>
          <a:p>
            <a:pPr marL="342900" indent="-342900">
              <a:defRPr/>
            </a:pPr>
            <a:r>
              <a:rPr lang="es-MX" dirty="0"/>
              <a:t>Interculturalidad</a:t>
            </a:r>
          </a:p>
          <a:p>
            <a:pPr marL="342900" indent="-342900">
              <a:defRPr/>
            </a:pPr>
            <a:r>
              <a:rPr lang="es-MX" dirty="0"/>
              <a:t>Visión de futuro</a:t>
            </a:r>
          </a:p>
        </p:txBody>
      </p:sp>
      <p:sp>
        <p:nvSpPr>
          <p:cNvPr id="23558" name="26 Rectángulo"/>
          <p:cNvSpPr>
            <a:spLocks noChangeArrowheads="1"/>
          </p:cNvSpPr>
          <p:nvPr/>
        </p:nvSpPr>
        <p:spPr bwMode="auto">
          <a:xfrm>
            <a:off x="1753637" y="1357313"/>
            <a:ext cx="6549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altLang="es-MX" b="1" dirty="0">
                <a:latin typeface="Arial" charset="0"/>
                <a:cs typeface="Arial" charset="0"/>
              </a:rPr>
              <a:t>TRANSVERSALIDAD DE </a:t>
            </a:r>
            <a:r>
              <a:rPr lang="es-ES" altLang="es-MX" b="1" dirty="0" smtClean="0">
                <a:latin typeface="Arial" charset="0"/>
                <a:cs typeface="Arial" charset="0"/>
              </a:rPr>
              <a:t>INTENCIONES </a:t>
            </a:r>
            <a:r>
              <a:rPr lang="es-ES" altLang="es-MX" b="1" dirty="0">
                <a:latin typeface="Arial" charset="0"/>
                <a:cs typeface="Arial" charset="0"/>
              </a:rPr>
              <a:t>Y DESARROLLOS</a:t>
            </a:r>
          </a:p>
        </p:txBody>
      </p:sp>
    </p:spTree>
    <p:extLst>
      <p:ext uri="{BB962C8B-B14F-4D97-AF65-F5344CB8AC3E}">
        <p14:creationId xmlns:p14="http://schemas.microsoft.com/office/powerpoint/2010/main" val="20895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6 Rectángulo"/>
          <p:cNvSpPr>
            <a:spLocks noChangeArrowheads="1"/>
          </p:cNvSpPr>
          <p:nvPr/>
        </p:nvSpPr>
        <p:spPr bwMode="auto">
          <a:xfrm>
            <a:off x="3341688" y="1357313"/>
            <a:ext cx="3052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altLang="es-MX" b="1" dirty="0">
                <a:latin typeface="Arial" charset="0"/>
                <a:cs typeface="Arial" charset="0"/>
              </a:rPr>
              <a:t>PROPÓSITOS DEL MEVyT</a:t>
            </a:r>
          </a:p>
        </p:txBody>
      </p:sp>
      <p:sp>
        <p:nvSpPr>
          <p:cNvPr id="24580" name="6 Rectángulo"/>
          <p:cNvSpPr>
            <a:spLocks noChangeArrowheads="1"/>
          </p:cNvSpPr>
          <p:nvPr/>
        </p:nvSpPr>
        <p:spPr bwMode="auto">
          <a:xfrm>
            <a:off x="523875" y="1927936"/>
            <a:ext cx="8137525" cy="39703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MX" altLang="es-MX" sz="2000" b="1" dirty="0">
                <a:latin typeface="Arial" charset="0"/>
              </a:rPr>
              <a:t>Que las personas jóvenes y adultas:</a:t>
            </a:r>
          </a:p>
          <a:p>
            <a:pPr eaLnBrk="1" hangingPunct="1">
              <a:lnSpc>
                <a:spcPct val="90000"/>
              </a:lnSpc>
            </a:pPr>
            <a:endParaRPr lang="es-MX" altLang="es-MX" sz="2000" dirty="0">
              <a:latin typeface="Arial" charset="0"/>
            </a:endParaRPr>
          </a:p>
          <a:p>
            <a:pPr marL="531813" indent="-354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_tradnl" altLang="es-MX" sz="2000" dirty="0">
                <a:latin typeface="Arial" charset="0"/>
              </a:rPr>
              <a:t>Tengan acceso a una educación significativa que responda a sus necesidades e intereses.</a:t>
            </a:r>
          </a:p>
          <a:p>
            <a:pPr marL="531813" indent="-354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s-ES_tradnl" altLang="es-MX" sz="2000" dirty="0">
              <a:latin typeface="Arial" charset="0"/>
            </a:endParaRPr>
          </a:p>
          <a:p>
            <a:pPr marL="531813" indent="-354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_tradnl" altLang="es-MX" sz="2000" dirty="0">
                <a:latin typeface="Arial" charset="0"/>
              </a:rPr>
              <a:t>Integren las competencias básicas (conocimientos, habilidades y actitudes) para mejorar su desenvolvimiento y desempeño en los diferentes ámbitos de su vida.</a:t>
            </a:r>
          </a:p>
          <a:p>
            <a:pPr marL="531813" indent="-354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s-ES_tradnl" altLang="es-MX" sz="2000" dirty="0">
              <a:latin typeface="Arial" charset="0"/>
            </a:endParaRPr>
          </a:p>
          <a:p>
            <a:pPr marL="531813" indent="-354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_tradnl" altLang="es-MX" sz="2000" dirty="0">
                <a:latin typeface="Arial" charset="0"/>
              </a:rPr>
              <a:t>Fortalezcan actitudes y valores para mejorar su desarrollo personal, familiar y social. </a:t>
            </a:r>
          </a:p>
          <a:p>
            <a:pPr marL="531813" indent="-354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s-ES_tradnl" altLang="es-MX" sz="2000" dirty="0">
              <a:latin typeface="Arial" charset="0"/>
            </a:endParaRPr>
          </a:p>
          <a:p>
            <a:pPr marL="531813" indent="-354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_tradnl" altLang="es-MX" sz="2000" dirty="0">
                <a:latin typeface="Arial" charset="0"/>
              </a:rPr>
              <a:t>Cuenten con elementos para continuar aprendiendo a lo largo de toda su vida.</a:t>
            </a:r>
          </a:p>
        </p:txBody>
      </p:sp>
    </p:spTree>
    <p:extLst>
      <p:ext uri="{BB962C8B-B14F-4D97-AF65-F5344CB8AC3E}">
        <p14:creationId xmlns:p14="http://schemas.microsoft.com/office/powerpoint/2010/main" val="20247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6 Título"/>
          <p:cNvSpPr>
            <a:spLocks noGrp="1"/>
          </p:cNvSpPr>
          <p:nvPr>
            <p:ph type="title"/>
          </p:nvPr>
        </p:nvSpPr>
        <p:spPr bwMode="auto">
          <a:xfrm>
            <a:off x="96838" y="1260475"/>
            <a:ext cx="9047162" cy="78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z="3200" b="1" dirty="0" smtClean="0"/>
              <a:t>Diversos ejes y temas </a:t>
            </a:r>
            <a:endParaRPr lang="es-MX" altLang="es-MX" sz="2800" b="1" dirty="0" smtClean="0"/>
          </a:p>
        </p:txBody>
      </p:sp>
      <p:cxnSp>
        <p:nvCxnSpPr>
          <p:cNvPr id="7" name="6 Conector recto"/>
          <p:cNvCxnSpPr/>
          <p:nvPr/>
        </p:nvCxnSpPr>
        <p:spPr>
          <a:xfrm>
            <a:off x="873125" y="1928813"/>
            <a:ext cx="743743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628" name="1 Grupo"/>
          <p:cNvGrpSpPr>
            <a:grpSpLocks/>
          </p:cNvGrpSpPr>
          <p:nvPr/>
        </p:nvGrpSpPr>
        <p:grpSpPr bwMode="auto">
          <a:xfrm>
            <a:off x="395288" y="2170705"/>
            <a:ext cx="5853112" cy="3925295"/>
            <a:chOff x="395070" y="2170705"/>
            <a:chExt cx="5853330" cy="3925295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431800" y="3119441"/>
              <a:ext cx="5816600" cy="2976559"/>
            </a:xfrm>
            <a:prstGeom prst="rect">
              <a:avLst/>
            </a:prstGeom>
          </p:spPr>
          <p:txBody>
            <a:bodyPr numCol="2">
              <a:normAutofit/>
            </a:bodyPr>
            <a:lstStyle/>
            <a:p>
              <a:pPr marL="457200" indent="-457200" defTabSz="9144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s-MX" sz="27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2400" dirty="0">
                  <a:latin typeface="Arial" pitchFamily="34" charset="0"/>
                  <a:cs typeface="Arial" pitchFamily="34" charset="0"/>
                </a:rPr>
                <a:t>Lengua y comunicación</a:t>
              </a:r>
            </a:p>
            <a:p>
              <a:pPr marL="457200" indent="-457200" defTabSz="9144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s-MX" sz="2400" dirty="0">
                <a:latin typeface="Arial" pitchFamily="34" charset="0"/>
                <a:cs typeface="Arial" pitchFamily="34" charset="0"/>
              </a:endParaRPr>
            </a:p>
            <a:p>
              <a:pPr marL="457200" indent="-457200" defTabSz="9144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s-MX" sz="2400" dirty="0">
                  <a:latin typeface="Arial" pitchFamily="34" charset="0"/>
                  <a:cs typeface="Arial" pitchFamily="34" charset="0"/>
                </a:rPr>
                <a:t> Matemáticas</a:t>
              </a:r>
            </a:p>
            <a:p>
              <a:pPr marL="457200" indent="-457200" defTabSz="9144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es-MX" sz="2400" dirty="0">
                <a:latin typeface="Arial" pitchFamily="34" charset="0"/>
                <a:cs typeface="Arial" pitchFamily="34" charset="0"/>
              </a:endParaRPr>
            </a:p>
            <a:p>
              <a:pPr marL="457200" indent="-457200" defTabSz="9144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s-MX" sz="2400" dirty="0">
                  <a:latin typeface="Arial" pitchFamily="34" charset="0"/>
                  <a:cs typeface="Arial" pitchFamily="34" charset="0"/>
                </a:rPr>
                <a:t> Ciencias 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endParaRPr lang="es-MX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395070" y="2170705"/>
              <a:ext cx="3392994" cy="647700"/>
            </a:xfrm>
            <a:prstGeom prst="rect">
              <a:avLst/>
            </a:prstGeom>
            <a:noFill/>
            <a:ln w="57150" cmpd="tri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6" tIns="45717" rIns="91436" bIns="45717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s-MX" altLang="es-MX" sz="2800" b="1" dirty="0"/>
                <a:t>Módulos básicos</a:t>
              </a:r>
              <a:endParaRPr lang="en-US" altLang="es-MX" sz="2800" b="1" dirty="0"/>
            </a:p>
          </p:txBody>
        </p:sp>
      </p:grpSp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4025095" y="2038706"/>
            <a:ext cx="6661102" cy="4763181"/>
            <a:chOff x="4447605" y="2047875"/>
            <a:chExt cx="6662117" cy="4762393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5769096" y="2695468"/>
              <a:ext cx="5340626" cy="4114800"/>
            </a:xfrm>
            <a:prstGeom prst="rect">
              <a:avLst/>
            </a:prstGeom>
          </p:spPr>
          <p:txBody>
            <a:bodyPr numCol="2">
              <a:normAutofit/>
            </a:bodyPr>
            <a:lstStyle/>
            <a:p>
              <a:pPr marL="457200" indent="-457200" defTabSz="9144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s-MX" sz="27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dirty="0" smtClean="0">
                  <a:latin typeface="Arial" pitchFamily="34" charset="0"/>
                  <a:cs typeface="Arial" pitchFamily="34" charset="0"/>
                </a:rPr>
                <a:t>Familia</a:t>
              </a:r>
              <a:endParaRPr lang="es-MX" dirty="0">
                <a:latin typeface="Arial" pitchFamily="34" charset="0"/>
                <a:cs typeface="Arial" pitchFamily="34" charset="0"/>
              </a:endParaRPr>
            </a:p>
            <a:p>
              <a:pPr marL="457200" indent="-457200" defTabSz="9144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s-MX" dirty="0">
                  <a:latin typeface="Arial" pitchFamily="34" charset="0"/>
                  <a:cs typeface="Arial" pitchFamily="34" charset="0"/>
                </a:rPr>
                <a:t> Salud y </a:t>
              </a:r>
              <a:r>
                <a:rPr lang="es-MX" dirty="0" smtClean="0">
                  <a:latin typeface="Arial" pitchFamily="34" charset="0"/>
                  <a:cs typeface="Arial" pitchFamily="34" charset="0"/>
                </a:rPr>
                <a:t>ambiente</a:t>
              </a:r>
              <a:endParaRPr lang="es-MX" dirty="0">
                <a:latin typeface="Arial" pitchFamily="34" charset="0"/>
                <a:cs typeface="Arial" pitchFamily="34" charset="0"/>
              </a:endParaRPr>
            </a:p>
            <a:p>
              <a:pPr marL="457200" indent="-457200" defTabSz="9144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s-MX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dirty="0" smtClean="0">
                  <a:latin typeface="Arial" pitchFamily="34" charset="0"/>
                  <a:cs typeface="Arial" pitchFamily="34" charset="0"/>
                </a:rPr>
                <a:t>Trabajo</a:t>
              </a:r>
              <a:endParaRPr lang="es-MX" dirty="0">
                <a:latin typeface="Arial" pitchFamily="34" charset="0"/>
                <a:cs typeface="Arial" pitchFamily="34" charset="0"/>
              </a:endParaRPr>
            </a:p>
            <a:p>
              <a:pPr marL="457200" indent="-457200" defTabSz="9144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s-MX" dirty="0">
                  <a:latin typeface="Arial" pitchFamily="34" charset="0"/>
                  <a:cs typeface="Arial" pitchFamily="34" charset="0"/>
                </a:rPr>
                <a:t> Ciudadanía y derechos </a:t>
              </a:r>
            </a:p>
            <a:p>
              <a:pPr marL="457200" indent="-457200" defTabSz="9144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s-ES" dirty="0">
                  <a:latin typeface="Arial" pitchFamily="34" charset="0"/>
                  <a:cs typeface="Arial" pitchFamily="34" charset="0"/>
                </a:rPr>
                <a:t> Alfabetización </a:t>
              </a:r>
              <a:r>
                <a:rPr lang="es-ES" dirty="0" smtClean="0">
                  <a:latin typeface="Arial" pitchFamily="34" charset="0"/>
                  <a:cs typeface="Arial" pitchFamily="34" charset="0"/>
                </a:rPr>
                <a:t>tecnológica</a:t>
              </a:r>
            </a:p>
            <a:p>
              <a:pPr marL="457200" indent="-457200" defTabSz="9144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s-ES" dirty="0" smtClean="0">
                  <a:latin typeface="Arial" pitchFamily="34" charset="0"/>
                  <a:cs typeface="Arial" pitchFamily="34" charset="0"/>
                </a:rPr>
                <a:t>Jóvenes</a:t>
              </a:r>
              <a:endParaRPr lang="es-E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4447605" y="2047875"/>
              <a:ext cx="4213867" cy="647593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1436" tIns="45717" rIns="91436" bIns="45717" anchor="ctr"/>
            <a:lstStyle/>
            <a:p>
              <a:pPr algn="ctr" eaLnBrk="0" hangingPunct="0">
                <a:defRPr/>
              </a:pPr>
              <a:r>
                <a:rPr lang="es-MX" sz="28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Módulos  diversificados</a:t>
              </a:r>
              <a:endPara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3098042" y="627797"/>
            <a:ext cx="315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Oferta relacionada con: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315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60385" y="1927213"/>
            <a:ext cx="7988833" cy="3286231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Jóvenes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 Madres y padres de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familia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 Trabajadores (as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Adultos mayores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marL="355600" indent="-3556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 Poblaciones indígenas 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Ciegos y débiles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visuales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Niños 10-14 (Primaria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Madres jóvenes, solteras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Jornaleros agrícolas migrantes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s-E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852382" y="622236"/>
            <a:ext cx="356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Diversidad de sectores</a:t>
            </a:r>
            <a:endParaRPr lang="es-MX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24771</TotalTime>
  <Words>664</Words>
  <Application>Microsoft Office PowerPoint</Application>
  <PresentationFormat>Presentación en pantalla (4:3)</PresentationFormat>
  <Paragraphs>163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Personas jóvenes y adultas</vt:lpstr>
      <vt:lpstr>Necesidades educativas presentes</vt:lpstr>
      <vt:lpstr>Presentación de PowerPoint</vt:lpstr>
      <vt:lpstr>Presentación de PowerPoint</vt:lpstr>
      <vt:lpstr>Presentación de PowerPoint</vt:lpstr>
      <vt:lpstr>Diversos ejes y temas </vt:lpstr>
      <vt:lpstr>Presentación de PowerPoint</vt:lpstr>
      <vt:lpstr>Presentación de PowerPoint</vt:lpstr>
      <vt:lpstr>Metodología</vt:lpstr>
      <vt:lpstr>Ejemplo</vt:lpstr>
      <vt:lpstr>Ejemplo</vt:lpstr>
      <vt:lpstr>Ejemplo</vt:lpstr>
      <vt:lpstr>Ejemplo</vt:lpstr>
      <vt:lpstr>Presentación de PowerPoint</vt:lpstr>
    </vt:vector>
  </TitlesOfParts>
  <Company>INEA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Dirección Académica</dc:creator>
  <cp:lastModifiedBy>Carmen Diaz</cp:lastModifiedBy>
  <cp:revision>475</cp:revision>
  <cp:lastPrinted>2015-09-22T16:52:43Z</cp:lastPrinted>
  <dcterms:created xsi:type="dcterms:W3CDTF">2013-02-20T23:15:00Z</dcterms:created>
  <dcterms:modified xsi:type="dcterms:W3CDTF">2015-09-25T14:48:07Z</dcterms:modified>
</cp:coreProperties>
</file>