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72" r:id="rId3"/>
    <p:sldId id="256" r:id="rId4"/>
    <p:sldId id="261" r:id="rId5"/>
    <p:sldId id="268" r:id="rId6"/>
    <p:sldId id="269" r:id="rId7"/>
    <p:sldId id="262" r:id="rId8"/>
    <p:sldId id="263" r:id="rId9"/>
    <p:sldId id="264" r:id="rId10"/>
    <p:sldId id="265" r:id="rId11"/>
    <p:sldId id="266" r:id="rId12"/>
    <p:sldId id="257" r:id="rId13"/>
    <p:sldId id="271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793BA-8F84-41D7-97A3-F9DE261611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5FEF8A-FB6E-4A0D-98CC-2F433E701C27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Organizador de S.E.</a:t>
          </a:r>
          <a:endParaRPr lang="es-MX" sz="1800" b="1" dirty="0"/>
        </a:p>
      </dgm:t>
    </dgm:pt>
    <dgm:pt modelId="{D9F4EDA7-8463-4D3A-9159-21C13DAE8F6E}" type="parTrans" cxnId="{9BD919A2-7AB1-4FF7-8E54-7F33A3BC1CE4}">
      <dgm:prSet/>
      <dgm:spPr/>
      <dgm:t>
        <a:bodyPr/>
        <a:lstStyle/>
        <a:p>
          <a:endParaRPr lang="es-MX"/>
        </a:p>
      </dgm:t>
    </dgm:pt>
    <dgm:pt modelId="{29895BB0-7933-43DF-B86B-CF1D14705347}" type="sibTrans" cxnId="{9BD919A2-7AB1-4FF7-8E54-7F33A3BC1CE4}">
      <dgm:prSet/>
      <dgm:spPr/>
      <dgm:t>
        <a:bodyPr/>
        <a:lstStyle/>
        <a:p>
          <a:endParaRPr lang="es-MX"/>
        </a:p>
      </dgm:t>
    </dgm:pt>
    <dgm:pt modelId="{54833789-2BE6-4D03-BDDE-1AE938C7ED65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F.E. </a:t>
          </a:r>
        </a:p>
        <a:p>
          <a:r>
            <a: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Lengua y Comunicación</a:t>
          </a:r>
          <a:endParaRPr lang="es-MX" sz="1800" b="1" dirty="0"/>
        </a:p>
      </dgm:t>
    </dgm:pt>
    <dgm:pt modelId="{D76C41D8-986C-4530-8D25-CB4258F35A8C}" type="parTrans" cxnId="{26FC939D-8779-4FAF-A293-CEC3E047602D}">
      <dgm:prSet/>
      <dgm:spPr/>
      <dgm:t>
        <a:bodyPr/>
        <a:lstStyle/>
        <a:p>
          <a:endParaRPr lang="es-MX"/>
        </a:p>
      </dgm:t>
    </dgm:pt>
    <dgm:pt modelId="{EB98D461-3E5D-4757-ABF3-D09A519A6FA3}" type="sibTrans" cxnId="{26FC939D-8779-4FAF-A293-CEC3E047602D}">
      <dgm:prSet/>
      <dgm:spPr/>
      <dgm:t>
        <a:bodyPr/>
        <a:lstStyle/>
        <a:p>
          <a:endParaRPr lang="es-MX"/>
        </a:p>
      </dgm:t>
    </dgm:pt>
    <dgm:pt modelId="{34B9484F-3C7D-4E09-B8E7-42E673827A7F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F.E.</a:t>
          </a:r>
        </a:p>
        <a:p>
          <a:r>
            <a: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MIB 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D95C4-7CFA-44F0-A30F-8FAF9B553645}" type="parTrans" cxnId="{BCBF6807-304E-4199-986B-DD16CD8CC40B}">
      <dgm:prSet/>
      <dgm:spPr/>
      <dgm:t>
        <a:bodyPr/>
        <a:lstStyle/>
        <a:p>
          <a:endParaRPr lang="es-MX"/>
        </a:p>
      </dgm:t>
    </dgm:pt>
    <dgm:pt modelId="{EAAC2C56-F92D-4C06-8BFC-5609F026A0D1}" type="sibTrans" cxnId="{BCBF6807-304E-4199-986B-DD16CD8CC40B}">
      <dgm:prSet/>
      <dgm:spPr/>
      <dgm:t>
        <a:bodyPr/>
        <a:lstStyle/>
        <a:p>
          <a:endParaRPr lang="es-MX"/>
        </a:p>
      </dgm:t>
    </dgm:pt>
    <dgm:pt modelId="{52C7C6D1-D282-4FA1-97BC-4D6B7BB897C5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F.E. </a:t>
          </a:r>
        </a:p>
        <a:p>
          <a:r>
            <a:rPr lang="es-MX" sz="1800" b="1" dirty="0" smtClean="0">
              <a:solidFill>
                <a:schemeClr val="tx1"/>
              </a:solidFill>
            </a:rPr>
            <a:t>Matemáticas.</a:t>
          </a:r>
          <a:endParaRPr lang="es-MX" sz="1800" b="1" dirty="0"/>
        </a:p>
      </dgm:t>
    </dgm:pt>
    <dgm:pt modelId="{1C8C7A3E-5466-422D-BA4D-876E309DEDDB}" type="parTrans" cxnId="{82D0C702-E663-40E8-A705-2BEFEB5E3F64}">
      <dgm:prSet/>
      <dgm:spPr/>
      <dgm:t>
        <a:bodyPr/>
        <a:lstStyle/>
        <a:p>
          <a:endParaRPr lang="es-MX"/>
        </a:p>
      </dgm:t>
    </dgm:pt>
    <dgm:pt modelId="{2FE2D77C-240F-47FF-92DE-A8D6A02100D9}" type="sibTrans" cxnId="{82D0C702-E663-40E8-A705-2BEFEB5E3F64}">
      <dgm:prSet/>
      <dgm:spPr/>
      <dgm:t>
        <a:bodyPr/>
        <a:lstStyle/>
        <a:p>
          <a:endParaRPr lang="es-MX"/>
        </a:p>
      </dgm:t>
    </dgm:pt>
    <dgm:pt modelId="{865E3C00-1EAF-4EBD-AE7E-F3D61E87FDDE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F.E. </a:t>
          </a:r>
        </a:p>
        <a:p>
          <a:r>
            <a:rPr lang="es-MX" sz="1800" b="1" dirty="0" smtClean="0">
              <a:solidFill>
                <a:schemeClr val="tx1"/>
              </a:solidFill>
            </a:rPr>
            <a:t>Habilidades Pedagógicas.</a:t>
          </a:r>
          <a:endParaRPr lang="es-MX" sz="1800" b="1" dirty="0"/>
        </a:p>
      </dgm:t>
    </dgm:pt>
    <dgm:pt modelId="{F5E5B8CB-AB9D-4831-877C-D3E5FAEBD675}" type="parTrans" cxnId="{9EEBBABB-78E3-467A-B11A-0126F0C19B35}">
      <dgm:prSet/>
      <dgm:spPr/>
      <dgm:t>
        <a:bodyPr/>
        <a:lstStyle/>
        <a:p>
          <a:endParaRPr lang="es-MX"/>
        </a:p>
      </dgm:t>
    </dgm:pt>
    <dgm:pt modelId="{FA39FB41-DEDF-4CCC-BA20-274D54F2EB61}" type="sibTrans" cxnId="{9EEBBABB-78E3-467A-B11A-0126F0C19B35}">
      <dgm:prSet/>
      <dgm:spPr/>
      <dgm:t>
        <a:bodyPr/>
        <a:lstStyle/>
        <a:p>
          <a:endParaRPr lang="es-MX"/>
        </a:p>
      </dgm:t>
    </dgm:pt>
    <dgm:pt modelId="{DFDB169B-1E95-42C3-A38B-052A08B0FAFF}" type="pres">
      <dgm:prSet presAssocID="{CD0793BA-8F84-41D7-97A3-F9DE261611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2F9E79B-5905-446E-8C10-711BABBB4FFE}" type="pres">
      <dgm:prSet presAssocID="{A65FEF8A-FB6E-4A0D-98CC-2F433E701C27}" presName="centerShape" presStyleLbl="node0" presStyleIdx="0" presStyleCnt="1" custScaleX="129454" custScaleY="94762"/>
      <dgm:spPr/>
      <dgm:t>
        <a:bodyPr/>
        <a:lstStyle/>
        <a:p>
          <a:endParaRPr lang="es-MX"/>
        </a:p>
      </dgm:t>
    </dgm:pt>
    <dgm:pt modelId="{EE54AE77-A7C0-44B7-B60F-5EFBD1191754}" type="pres">
      <dgm:prSet presAssocID="{54833789-2BE6-4D03-BDDE-1AE938C7ED65}" presName="node" presStyleLbl="node1" presStyleIdx="0" presStyleCnt="4" custScaleX="2188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2D214C-E6F2-4C84-9BED-326E39A3BBE2}" type="pres">
      <dgm:prSet presAssocID="{54833789-2BE6-4D03-BDDE-1AE938C7ED65}" presName="dummy" presStyleCnt="0"/>
      <dgm:spPr/>
    </dgm:pt>
    <dgm:pt modelId="{CB4B568C-9F8B-4629-BED5-0F7EB52876BA}" type="pres">
      <dgm:prSet presAssocID="{EB98D461-3E5D-4757-ABF3-D09A519A6FA3}" presName="sibTrans" presStyleLbl="sibTrans2D1" presStyleIdx="0" presStyleCnt="4"/>
      <dgm:spPr/>
      <dgm:t>
        <a:bodyPr/>
        <a:lstStyle/>
        <a:p>
          <a:endParaRPr lang="es-MX"/>
        </a:p>
      </dgm:t>
    </dgm:pt>
    <dgm:pt modelId="{7B24A470-81CB-4F40-8ABE-F8B0ECAF3C5F}" type="pres">
      <dgm:prSet presAssocID="{34B9484F-3C7D-4E09-B8E7-42E673827A7F}" presName="node" presStyleLbl="node1" presStyleIdx="1" presStyleCnt="4" custScaleX="162594" custRadScaleRad="110540" custRadScaleInc="30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49406A-0353-4F5D-83E6-0AFCA8308789}" type="pres">
      <dgm:prSet presAssocID="{34B9484F-3C7D-4E09-B8E7-42E673827A7F}" presName="dummy" presStyleCnt="0"/>
      <dgm:spPr/>
    </dgm:pt>
    <dgm:pt modelId="{D1637941-18C6-461D-AD5C-131E23C29042}" type="pres">
      <dgm:prSet presAssocID="{EAAC2C56-F92D-4C06-8BFC-5609F026A0D1}" presName="sibTrans" presStyleLbl="sibTrans2D1" presStyleIdx="1" presStyleCnt="4"/>
      <dgm:spPr/>
      <dgm:t>
        <a:bodyPr/>
        <a:lstStyle/>
        <a:p>
          <a:endParaRPr lang="es-MX"/>
        </a:p>
      </dgm:t>
    </dgm:pt>
    <dgm:pt modelId="{9D4EBD96-EEA0-470F-A7E5-476664A6B690}" type="pres">
      <dgm:prSet presAssocID="{52C7C6D1-D282-4FA1-97BC-4D6B7BB897C5}" presName="node" presStyleLbl="node1" presStyleIdx="2" presStyleCnt="4" custScaleX="1946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065866-043A-4810-A40F-DF630BEB1279}" type="pres">
      <dgm:prSet presAssocID="{52C7C6D1-D282-4FA1-97BC-4D6B7BB897C5}" presName="dummy" presStyleCnt="0"/>
      <dgm:spPr/>
    </dgm:pt>
    <dgm:pt modelId="{7AA11FB3-CDBF-40E8-8F13-8C433924A87E}" type="pres">
      <dgm:prSet presAssocID="{2FE2D77C-240F-47FF-92DE-A8D6A02100D9}" presName="sibTrans" presStyleLbl="sibTrans2D1" presStyleIdx="2" presStyleCnt="4"/>
      <dgm:spPr/>
      <dgm:t>
        <a:bodyPr/>
        <a:lstStyle/>
        <a:p>
          <a:endParaRPr lang="es-MX"/>
        </a:p>
      </dgm:t>
    </dgm:pt>
    <dgm:pt modelId="{6496D6E4-FB02-4363-B1BE-F6F5A883A4E2}" type="pres">
      <dgm:prSet presAssocID="{865E3C00-1EAF-4EBD-AE7E-F3D61E87FDDE}" presName="node" presStyleLbl="node1" presStyleIdx="3" presStyleCnt="4" custScaleX="167861" custScaleY="99048" custRadScaleRad="103210" custRadScaleInc="-26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7790B1-30DA-493C-B501-BB51BA72257E}" type="pres">
      <dgm:prSet presAssocID="{865E3C00-1EAF-4EBD-AE7E-F3D61E87FDDE}" presName="dummy" presStyleCnt="0"/>
      <dgm:spPr/>
    </dgm:pt>
    <dgm:pt modelId="{046A74CC-2327-40EE-8CD4-96E14A683161}" type="pres">
      <dgm:prSet presAssocID="{FA39FB41-DEDF-4CCC-BA20-274D54F2EB61}" presName="sibTrans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2E300F78-9A70-49C8-8BD2-B3092462071A}" type="presOf" srcId="{2FE2D77C-240F-47FF-92DE-A8D6A02100D9}" destId="{7AA11FB3-CDBF-40E8-8F13-8C433924A87E}" srcOrd="0" destOrd="0" presId="urn:microsoft.com/office/officeart/2005/8/layout/radial6"/>
    <dgm:cxn modelId="{BCBF6807-304E-4199-986B-DD16CD8CC40B}" srcId="{A65FEF8A-FB6E-4A0D-98CC-2F433E701C27}" destId="{34B9484F-3C7D-4E09-B8E7-42E673827A7F}" srcOrd="1" destOrd="0" parTransId="{C71D95C4-7CFA-44F0-A30F-8FAF9B553645}" sibTransId="{EAAC2C56-F92D-4C06-8BFC-5609F026A0D1}"/>
    <dgm:cxn modelId="{9EEBBABB-78E3-467A-B11A-0126F0C19B35}" srcId="{A65FEF8A-FB6E-4A0D-98CC-2F433E701C27}" destId="{865E3C00-1EAF-4EBD-AE7E-F3D61E87FDDE}" srcOrd="3" destOrd="0" parTransId="{F5E5B8CB-AB9D-4831-877C-D3E5FAEBD675}" sibTransId="{FA39FB41-DEDF-4CCC-BA20-274D54F2EB61}"/>
    <dgm:cxn modelId="{67D17132-7772-4D5B-A84F-BE4423D65A22}" type="presOf" srcId="{FA39FB41-DEDF-4CCC-BA20-274D54F2EB61}" destId="{046A74CC-2327-40EE-8CD4-96E14A683161}" srcOrd="0" destOrd="0" presId="urn:microsoft.com/office/officeart/2005/8/layout/radial6"/>
    <dgm:cxn modelId="{26FC939D-8779-4FAF-A293-CEC3E047602D}" srcId="{A65FEF8A-FB6E-4A0D-98CC-2F433E701C27}" destId="{54833789-2BE6-4D03-BDDE-1AE938C7ED65}" srcOrd="0" destOrd="0" parTransId="{D76C41D8-986C-4530-8D25-CB4258F35A8C}" sibTransId="{EB98D461-3E5D-4757-ABF3-D09A519A6FA3}"/>
    <dgm:cxn modelId="{C783EA54-F9DA-4EAF-B419-50156995C713}" type="presOf" srcId="{CD0793BA-8F84-41D7-97A3-F9DE2616111F}" destId="{DFDB169B-1E95-42C3-A38B-052A08B0FAFF}" srcOrd="0" destOrd="0" presId="urn:microsoft.com/office/officeart/2005/8/layout/radial6"/>
    <dgm:cxn modelId="{11483507-339A-4AAF-B9F2-E7014052F7E9}" type="presOf" srcId="{EB98D461-3E5D-4757-ABF3-D09A519A6FA3}" destId="{CB4B568C-9F8B-4629-BED5-0F7EB52876BA}" srcOrd="0" destOrd="0" presId="urn:microsoft.com/office/officeart/2005/8/layout/radial6"/>
    <dgm:cxn modelId="{3B9750D3-06D0-4A91-9F1E-422369DD2B80}" type="presOf" srcId="{54833789-2BE6-4D03-BDDE-1AE938C7ED65}" destId="{EE54AE77-A7C0-44B7-B60F-5EFBD1191754}" srcOrd="0" destOrd="0" presId="urn:microsoft.com/office/officeart/2005/8/layout/radial6"/>
    <dgm:cxn modelId="{BF4BC458-797B-4866-B91B-5F00DD4CE770}" type="presOf" srcId="{A65FEF8A-FB6E-4A0D-98CC-2F433E701C27}" destId="{B2F9E79B-5905-446E-8C10-711BABBB4FFE}" srcOrd="0" destOrd="0" presId="urn:microsoft.com/office/officeart/2005/8/layout/radial6"/>
    <dgm:cxn modelId="{709AD789-C89D-4632-830F-49C8A6C3C3B8}" type="presOf" srcId="{865E3C00-1EAF-4EBD-AE7E-F3D61E87FDDE}" destId="{6496D6E4-FB02-4363-B1BE-F6F5A883A4E2}" srcOrd="0" destOrd="0" presId="urn:microsoft.com/office/officeart/2005/8/layout/radial6"/>
    <dgm:cxn modelId="{D80303F7-DA85-43BE-87B6-80895CD36995}" type="presOf" srcId="{EAAC2C56-F92D-4C06-8BFC-5609F026A0D1}" destId="{D1637941-18C6-461D-AD5C-131E23C29042}" srcOrd="0" destOrd="0" presId="urn:microsoft.com/office/officeart/2005/8/layout/radial6"/>
    <dgm:cxn modelId="{3276B0E1-4DFA-4D60-A1A8-5BED8F7CA3B1}" type="presOf" srcId="{52C7C6D1-D282-4FA1-97BC-4D6B7BB897C5}" destId="{9D4EBD96-EEA0-470F-A7E5-476664A6B690}" srcOrd="0" destOrd="0" presId="urn:microsoft.com/office/officeart/2005/8/layout/radial6"/>
    <dgm:cxn modelId="{50463119-4BD3-492F-B42A-023C9FB2E9E0}" type="presOf" srcId="{34B9484F-3C7D-4E09-B8E7-42E673827A7F}" destId="{7B24A470-81CB-4F40-8ABE-F8B0ECAF3C5F}" srcOrd="0" destOrd="0" presId="urn:microsoft.com/office/officeart/2005/8/layout/radial6"/>
    <dgm:cxn modelId="{9BD919A2-7AB1-4FF7-8E54-7F33A3BC1CE4}" srcId="{CD0793BA-8F84-41D7-97A3-F9DE2616111F}" destId="{A65FEF8A-FB6E-4A0D-98CC-2F433E701C27}" srcOrd="0" destOrd="0" parTransId="{D9F4EDA7-8463-4D3A-9159-21C13DAE8F6E}" sibTransId="{29895BB0-7933-43DF-B86B-CF1D14705347}"/>
    <dgm:cxn modelId="{82D0C702-E663-40E8-A705-2BEFEB5E3F64}" srcId="{A65FEF8A-FB6E-4A0D-98CC-2F433E701C27}" destId="{52C7C6D1-D282-4FA1-97BC-4D6B7BB897C5}" srcOrd="2" destOrd="0" parTransId="{1C8C7A3E-5466-422D-BA4D-876E309DEDDB}" sibTransId="{2FE2D77C-240F-47FF-92DE-A8D6A02100D9}"/>
    <dgm:cxn modelId="{6727F098-BFCF-4867-9322-523CA9B6E907}" type="presParOf" srcId="{DFDB169B-1E95-42C3-A38B-052A08B0FAFF}" destId="{B2F9E79B-5905-446E-8C10-711BABBB4FFE}" srcOrd="0" destOrd="0" presId="urn:microsoft.com/office/officeart/2005/8/layout/radial6"/>
    <dgm:cxn modelId="{BB1F37EF-3B43-4D9A-898D-88C05F953F5F}" type="presParOf" srcId="{DFDB169B-1E95-42C3-A38B-052A08B0FAFF}" destId="{EE54AE77-A7C0-44B7-B60F-5EFBD1191754}" srcOrd="1" destOrd="0" presId="urn:microsoft.com/office/officeart/2005/8/layout/radial6"/>
    <dgm:cxn modelId="{E3788665-BBBA-4052-8D42-C14A690FDADD}" type="presParOf" srcId="{DFDB169B-1E95-42C3-A38B-052A08B0FAFF}" destId="{EE2D214C-E6F2-4C84-9BED-326E39A3BBE2}" srcOrd="2" destOrd="0" presId="urn:microsoft.com/office/officeart/2005/8/layout/radial6"/>
    <dgm:cxn modelId="{90404724-FA71-465E-A904-535F2A285242}" type="presParOf" srcId="{DFDB169B-1E95-42C3-A38B-052A08B0FAFF}" destId="{CB4B568C-9F8B-4629-BED5-0F7EB52876BA}" srcOrd="3" destOrd="0" presId="urn:microsoft.com/office/officeart/2005/8/layout/radial6"/>
    <dgm:cxn modelId="{8CB9F20E-741F-4BA3-87D8-C834B3901191}" type="presParOf" srcId="{DFDB169B-1E95-42C3-A38B-052A08B0FAFF}" destId="{7B24A470-81CB-4F40-8ABE-F8B0ECAF3C5F}" srcOrd="4" destOrd="0" presId="urn:microsoft.com/office/officeart/2005/8/layout/radial6"/>
    <dgm:cxn modelId="{C74A9007-A389-4BC9-BB5C-1E19F1B0393D}" type="presParOf" srcId="{DFDB169B-1E95-42C3-A38B-052A08B0FAFF}" destId="{5549406A-0353-4F5D-83E6-0AFCA8308789}" srcOrd="5" destOrd="0" presId="urn:microsoft.com/office/officeart/2005/8/layout/radial6"/>
    <dgm:cxn modelId="{3C95ADC0-A484-457E-AE0F-405A9E9D87E0}" type="presParOf" srcId="{DFDB169B-1E95-42C3-A38B-052A08B0FAFF}" destId="{D1637941-18C6-461D-AD5C-131E23C29042}" srcOrd="6" destOrd="0" presId="urn:microsoft.com/office/officeart/2005/8/layout/radial6"/>
    <dgm:cxn modelId="{DFC295A8-FBEB-4D06-B0D6-9E0130F2B165}" type="presParOf" srcId="{DFDB169B-1E95-42C3-A38B-052A08B0FAFF}" destId="{9D4EBD96-EEA0-470F-A7E5-476664A6B690}" srcOrd="7" destOrd="0" presId="urn:microsoft.com/office/officeart/2005/8/layout/radial6"/>
    <dgm:cxn modelId="{37F5D759-524C-47BB-BC98-9D5B54138508}" type="presParOf" srcId="{DFDB169B-1E95-42C3-A38B-052A08B0FAFF}" destId="{4F065866-043A-4810-A40F-DF630BEB1279}" srcOrd="8" destOrd="0" presId="urn:microsoft.com/office/officeart/2005/8/layout/radial6"/>
    <dgm:cxn modelId="{82A5FE82-AAE5-469B-A9D1-FED75A8BD30F}" type="presParOf" srcId="{DFDB169B-1E95-42C3-A38B-052A08B0FAFF}" destId="{7AA11FB3-CDBF-40E8-8F13-8C433924A87E}" srcOrd="9" destOrd="0" presId="urn:microsoft.com/office/officeart/2005/8/layout/radial6"/>
    <dgm:cxn modelId="{F358FED8-5D91-428C-A72B-5F501026511D}" type="presParOf" srcId="{DFDB169B-1E95-42C3-A38B-052A08B0FAFF}" destId="{6496D6E4-FB02-4363-B1BE-F6F5A883A4E2}" srcOrd="10" destOrd="0" presId="urn:microsoft.com/office/officeart/2005/8/layout/radial6"/>
    <dgm:cxn modelId="{4A831EF8-2BCC-4B37-91E7-132B7F197941}" type="presParOf" srcId="{DFDB169B-1E95-42C3-A38B-052A08B0FAFF}" destId="{A67790B1-30DA-493C-B501-BB51BA72257E}" srcOrd="11" destOrd="0" presId="urn:microsoft.com/office/officeart/2005/8/layout/radial6"/>
    <dgm:cxn modelId="{24D7198F-CB40-4621-BD0B-9F9DECC1902B}" type="presParOf" srcId="{DFDB169B-1E95-42C3-A38B-052A08B0FAFF}" destId="{046A74CC-2327-40EE-8CD4-96E14A683161}" srcOrd="12" destOrd="0" presId="urn:microsoft.com/office/officeart/2005/8/layout/radial6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1E661-2893-441C-8EE3-0373EB0FF6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05E14F7-74BA-4F5F-95B6-D37A5382E3A8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Asesores y alfabetizadores activos 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5C779-6BCE-4CAE-BD09-DD0B1658B42E}" type="parTrans" cxnId="{DDD68B70-BA4F-48BC-A3DD-2F032AB54593}">
      <dgm:prSet/>
      <dgm:spPr/>
      <dgm:t>
        <a:bodyPr/>
        <a:lstStyle/>
        <a:p>
          <a:endParaRPr lang="es-MX"/>
        </a:p>
      </dgm:t>
    </dgm:pt>
    <dgm:pt modelId="{725DFAA4-3EEA-4CBF-8E0E-88C56EED7978}" type="sibTrans" cxnId="{DDD68B70-BA4F-48BC-A3DD-2F032AB54593}">
      <dgm:prSet/>
      <dgm:spPr/>
      <dgm:t>
        <a:bodyPr/>
        <a:lstStyle/>
        <a:p>
          <a:endParaRPr lang="es-MX"/>
        </a:p>
      </dgm:t>
    </dgm:pt>
    <dgm:pt modelId="{2F5DBE2D-7D96-42BC-BF09-F85B431B5B82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Esquema de formación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C1FCF-0BFE-4029-9A4C-A75CFF7EADD7}" type="parTrans" cxnId="{0242B068-32E9-4FA9-BDE0-0A44B5254ED3}">
      <dgm:prSet/>
      <dgm:spPr/>
      <dgm:t>
        <a:bodyPr/>
        <a:lstStyle/>
        <a:p>
          <a:endParaRPr lang="es-MX"/>
        </a:p>
      </dgm:t>
    </dgm:pt>
    <dgm:pt modelId="{9473C22D-2252-4F53-AAC2-5A3034C927FA}" type="sibTrans" cxnId="{0242B068-32E9-4FA9-BDE0-0A44B5254ED3}">
      <dgm:prSet/>
      <dgm:spPr/>
      <dgm:t>
        <a:bodyPr/>
        <a:lstStyle/>
        <a:p>
          <a:endParaRPr lang="es-MX"/>
        </a:p>
      </dgm:t>
    </dgm:pt>
    <dgm:pt modelId="{C18EF893-DFF7-4912-AC52-CDD661B6D3A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Focalización desde las reuniones de balance y visitas a </a:t>
          </a:r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círculos </a:t>
          </a:r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estudios.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6CCD8-F230-4814-B2F6-172B7B09978D}" type="parTrans" cxnId="{14D08430-4FD5-4399-ACB9-3F94CC76138D}">
      <dgm:prSet/>
      <dgm:spPr/>
      <dgm:t>
        <a:bodyPr/>
        <a:lstStyle/>
        <a:p>
          <a:endParaRPr lang="es-MX"/>
        </a:p>
      </dgm:t>
    </dgm:pt>
    <dgm:pt modelId="{9DFD56F9-01ED-46C1-AD4C-C0CA1784276E}" type="sibTrans" cxnId="{14D08430-4FD5-4399-ACB9-3F94CC76138D}">
      <dgm:prSet/>
      <dgm:spPr/>
      <dgm:t>
        <a:bodyPr/>
        <a:lstStyle/>
        <a:p>
          <a:endParaRPr lang="es-MX"/>
        </a:p>
      </dgm:t>
    </dgm:pt>
    <dgm:pt modelId="{55919A6D-3DD6-4FB6-AAEF-5F0F2C75F578}" type="pres">
      <dgm:prSet presAssocID="{1111E661-2893-441C-8EE3-0373EB0FF6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CD00A44-BB56-4E7D-9EB4-AA10CCBFD71B}" type="pres">
      <dgm:prSet presAssocID="{005E14F7-74BA-4F5F-95B6-D37A5382E3A8}" presName="parentLin" presStyleCnt="0"/>
      <dgm:spPr/>
    </dgm:pt>
    <dgm:pt modelId="{98E14FAE-2575-45A3-942E-254B19BE94CE}" type="pres">
      <dgm:prSet presAssocID="{005E14F7-74BA-4F5F-95B6-D37A5382E3A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D243841-53FB-4FBE-9EEB-A477661948E3}" type="pres">
      <dgm:prSet presAssocID="{005E14F7-74BA-4F5F-95B6-D37A5382E3A8}" presName="parentText" presStyleLbl="node1" presStyleIdx="0" presStyleCnt="3" custScaleX="145269" custScaleY="9875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FBEDF8-2429-4506-B4EB-D6D37D24056A}" type="pres">
      <dgm:prSet presAssocID="{005E14F7-74BA-4F5F-95B6-D37A5382E3A8}" presName="negativeSpace" presStyleCnt="0"/>
      <dgm:spPr/>
    </dgm:pt>
    <dgm:pt modelId="{CCDDE5AB-7460-4D3C-86B8-1AAFF7F2C40E}" type="pres">
      <dgm:prSet presAssocID="{005E14F7-74BA-4F5F-95B6-D37A5382E3A8}" presName="childText" presStyleLbl="conFgAcc1" presStyleIdx="0" presStyleCnt="3">
        <dgm:presLayoutVars>
          <dgm:bulletEnabled val="1"/>
        </dgm:presLayoutVars>
      </dgm:prSet>
      <dgm:spPr/>
    </dgm:pt>
    <dgm:pt modelId="{DB5B5C27-5E7E-4F34-B3B5-9495AE730DE8}" type="pres">
      <dgm:prSet presAssocID="{725DFAA4-3EEA-4CBF-8E0E-88C56EED7978}" presName="spaceBetweenRectangles" presStyleCnt="0"/>
      <dgm:spPr/>
    </dgm:pt>
    <dgm:pt modelId="{20EFEF92-02EA-4BD7-9C77-E7FE3E3005F0}" type="pres">
      <dgm:prSet presAssocID="{2F5DBE2D-7D96-42BC-BF09-F85B431B5B82}" presName="parentLin" presStyleCnt="0"/>
      <dgm:spPr/>
    </dgm:pt>
    <dgm:pt modelId="{C4BA7681-3E13-4F8F-8473-2E71A86F8D68}" type="pres">
      <dgm:prSet presAssocID="{2F5DBE2D-7D96-42BC-BF09-F85B431B5B82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CEC6EE93-4B43-4D08-9EED-9724787041AD}" type="pres">
      <dgm:prSet presAssocID="{2F5DBE2D-7D96-42BC-BF09-F85B431B5B82}" presName="parentText" presStyleLbl="node1" presStyleIdx="1" presStyleCnt="3" custScaleX="133067" custScaleY="119491" custLinFactNeighborX="-10447" custLinFactNeighborY="54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99C56F-D326-439E-BE7B-500D06FE17FB}" type="pres">
      <dgm:prSet presAssocID="{2F5DBE2D-7D96-42BC-BF09-F85B431B5B82}" presName="negativeSpace" presStyleCnt="0"/>
      <dgm:spPr/>
    </dgm:pt>
    <dgm:pt modelId="{9070855E-9C2C-4172-B161-7A3AD394A85A}" type="pres">
      <dgm:prSet presAssocID="{2F5DBE2D-7D96-42BC-BF09-F85B431B5B82}" presName="childText" presStyleLbl="conFgAcc1" presStyleIdx="1" presStyleCnt="3">
        <dgm:presLayoutVars>
          <dgm:bulletEnabled val="1"/>
        </dgm:presLayoutVars>
      </dgm:prSet>
      <dgm:spPr/>
    </dgm:pt>
    <dgm:pt modelId="{FC3460F9-19D7-4510-B65D-A39E4B570929}" type="pres">
      <dgm:prSet presAssocID="{9473C22D-2252-4F53-AAC2-5A3034C927FA}" presName="spaceBetweenRectangles" presStyleCnt="0"/>
      <dgm:spPr/>
    </dgm:pt>
    <dgm:pt modelId="{4A64D55E-879D-4CD4-A4E5-9F604EA4707D}" type="pres">
      <dgm:prSet presAssocID="{C18EF893-DFF7-4912-AC52-CDD661B6D3A6}" presName="parentLin" presStyleCnt="0"/>
      <dgm:spPr/>
    </dgm:pt>
    <dgm:pt modelId="{C82852C8-9297-40B9-8EC9-BAB9EC2034BA}" type="pres">
      <dgm:prSet presAssocID="{C18EF893-DFF7-4912-AC52-CDD661B6D3A6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55C339F7-233D-4AC9-A755-1BF5B3920066}" type="pres">
      <dgm:prSet presAssocID="{C18EF893-DFF7-4912-AC52-CDD661B6D3A6}" presName="parentText" presStyleLbl="node1" presStyleIdx="2" presStyleCnt="3" custScaleX="125836" custScaleY="13518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7C2BDB-21E5-45B6-B0B9-1B68D8A32593}" type="pres">
      <dgm:prSet presAssocID="{C18EF893-DFF7-4912-AC52-CDD661B6D3A6}" presName="negativeSpace" presStyleCnt="0"/>
      <dgm:spPr/>
    </dgm:pt>
    <dgm:pt modelId="{2C791130-C872-418F-87F3-FA4408C7EC09}" type="pres">
      <dgm:prSet presAssocID="{C18EF893-DFF7-4912-AC52-CDD661B6D3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42B068-32E9-4FA9-BDE0-0A44B5254ED3}" srcId="{1111E661-2893-441C-8EE3-0373EB0FF610}" destId="{2F5DBE2D-7D96-42BC-BF09-F85B431B5B82}" srcOrd="1" destOrd="0" parTransId="{6C9C1FCF-0BFE-4029-9A4C-A75CFF7EADD7}" sibTransId="{9473C22D-2252-4F53-AAC2-5A3034C927FA}"/>
    <dgm:cxn modelId="{6CEEA471-7B43-4AE3-A987-1ABAA10275D8}" type="presOf" srcId="{C18EF893-DFF7-4912-AC52-CDD661B6D3A6}" destId="{C82852C8-9297-40B9-8EC9-BAB9EC2034BA}" srcOrd="0" destOrd="0" presId="urn:microsoft.com/office/officeart/2005/8/layout/list1"/>
    <dgm:cxn modelId="{95A1B6E3-9DCD-430D-93BC-F5B4907E59B5}" type="presOf" srcId="{2F5DBE2D-7D96-42BC-BF09-F85B431B5B82}" destId="{CEC6EE93-4B43-4D08-9EED-9724787041AD}" srcOrd="1" destOrd="0" presId="urn:microsoft.com/office/officeart/2005/8/layout/list1"/>
    <dgm:cxn modelId="{EB1AEC4C-A802-4136-83D5-7F46270E8069}" type="presOf" srcId="{C18EF893-DFF7-4912-AC52-CDD661B6D3A6}" destId="{55C339F7-233D-4AC9-A755-1BF5B3920066}" srcOrd="1" destOrd="0" presId="urn:microsoft.com/office/officeart/2005/8/layout/list1"/>
    <dgm:cxn modelId="{EB6F878C-9EDA-41A2-B468-2E4490C20842}" type="presOf" srcId="{2F5DBE2D-7D96-42BC-BF09-F85B431B5B82}" destId="{C4BA7681-3E13-4F8F-8473-2E71A86F8D68}" srcOrd="0" destOrd="0" presId="urn:microsoft.com/office/officeart/2005/8/layout/list1"/>
    <dgm:cxn modelId="{14D08430-4FD5-4399-ACB9-3F94CC76138D}" srcId="{1111E661-2893-441C-8EE3-0373EB0FF610}" destId="{C18EF893-DFF7-4912-AC52-CDD661B6D3A6}" srcOrd="2" destOrd="0" parTransId="{CBC6CCD8-F230-4814-B2F6-172B7B09978D}" sibTransId="{9DFD56F9-01ED-46C1-AD4C-C0CA1784276E}"/>
    <dgm:cxn modelId="{34E3272C-125A-4DAD-9EE5-BFB0D4371207}" type="presOf" srcId="{005E14F7-74BA-4F5F-95B6-D37A5382E3A8}" destId="{98E14FAE-2575-45A3-942E-254B19BE94CE}" srcOrd="0" destOrd="0" presId="urn:microsoft.com/office/officeart/2005/8/layout/list1"/>
    <dgm:cxn modelId="{020F0E8D-6BB2-42B4-8C9F-2E95ED8252E5}" type="presOf" srcId="{005E14F7-74BA-4F5F-95B6-D37A5382E3A8}" destId="{1D243841-53FB-4FBE-9EEB-A477661948E3}" srcOrd="1" destOrd="0" presId="urn:microsoft.com/office/officeart/2005/8/layout/list1"/>
    <dgm:cxn modelId="{09528B92-DBAD-4ED4-A7ED-0759AED534A7}" type="presOf" srcId="{1111E661-2893-441C-8EE3-0373EB0FF610}" destId="{55919A6D-3DD6-4FB6-AAEF-5F0F2C75F578}" srcOrd="0" destOrd="0" presId="urn:microsoft.com/office/officeart/2005/8/layout/list1"/>
    <dgm:cxn modelId="{DDD68B70-BA4F-48BC-A3DD-2F032AB54593}" srcId="{1111E661-2893-441C-8EE3-0373EB0FF610}" destId="{005E14F7-74BA-4F5F-95B6-D37A5382E3A8}" srcOrd="0" destOrd="0" parTransId="{12D5C779-6BCE-4CAE-BD09-DD0B1658B42E}" sibTransId="{725DFAA4-3EEA-4CBF-8E0E-88C56EED7978}"/>
    <dgm:cxn modelId="{804C8187-3C45-47B0-851D-08FF630AF4EE}" type="presParOf" srcId="{55919A6D-3DD6-4FB6-AAEF-5F0F2C75F578}" destId="{0CD00A44-BB56-4E7D-9EB4-AA10CCBFD71B}" srcOrd="0" destOrd="0" presId="urn:microsoft.com/office/officeart/2005/8/layout/list1"/>
    <dgm:cxn modelId="{3DE330CA-A9BF-4388-8FF1-0287D06D2158}" type="presParOf" srcId="{0CD00A44-BB56-4E7D-9EB4-AA10CCBFD71B}" destId="{98E14FAE-2575-45A3-942E-254B19BE94CE}" srcOrd="0" destOrd="0" presId="urn:microsoft.com/office/officeart/2005/8/layout/list1"/>
    <dgm:cxn modelId="{9852E1F0-B70B-4BCC-894B-9811749A19BD}" type="presParOf" srcId="{0CD00A44-BB56-4E7D-9EB4-AA10CCBFD71B}" destId="{1D243841-53FB-4FBE-9EEB-A477661948E3}" srcOrd="1" destOrd="0" presId="urn:microsoft.com/office/officeart/2005/8/layout/list1"/>
    <dgm:cxn modelId="{87EE713C-83BF-422F-8B9A-87EAA3D2B0FA}" type="presParOf" srcId="{55919A6D-3DD6-4FB6-AAEF-5F0F2C75F578}" destId="{5AFBEDF8-2429-4506-B4EB-D6D37D24056A}" srcOrd="1" destOrd="0" presId="urn:microsoft.com/office/officeart/2005/8/layout/list1"/>
    <dgm:cxn modelId="{F7D37AC7-D383-433F-9922-EF70E72A3868}" type="presParOf" srcId="{55919A6D-3DD6-4FB6-AAEF-5F0F2C75F578}" destId="{CCDDE5AB-7460-4D3C-86B8-1AAFF7F2C40E}" srcOrd="2" destOrd="0" presId="urn:microsoft.com/office/officeart/2005/8/layout/list1"/>
    <dgm:cxn modelId="{AA757192-D40E-41B2-A218-998C80A2A5C4}" type="presParOf" srcId="{55919A6D-3DD6-4FB6-AAEF-5F0F2C75F578}" destId="{DB5B5C27-5E7E-4F34-B3B5-9495AE730DE8}" srcOrd="3" destOrd="0" presId="urn:microsoft.com/office/officeart/2005/8/layout/list1"/>
    <dgm:cxn modelId="{0FC03F2F-26E0-4D7A-83D5-D5B0540A1E55}" type="presParOf" srcId="{55919A6D-3DD6-4FB6-AAEF-5F0F2C75F578}" destId="{20EFEF92-02EA-4BD7-9C77-E7FE3E3005F0}" srcOrd="4" destOrd="0" presId="urn:microsoft.com/office/officeart/2005/8/layout/list1"/>
    <dgm:cxn modelId="{1104B949-8AE5-40F0-A0F5-3ED79CB66A56}" type="presParOf" srcId="{20EFEF92-02EA-4BD7-9C77-E7FE3E3005F0}" destId="{C4BA7681-3E13-4F8F-8473-2E71A86F8D68}" srcOrd="0" destOrd="0" presId="urn:microsoft.com/office/officeart/2005/8/layout/list1"/>
    <dgm:cxn modelId="{22E8A96C-5219-467C-B19E-D08CF2CE0725}" type="presParOf" srcId="{20EFEF92-02EA-4BD7-9C77-E7FE3E3005F0}" destId="{CEC6EE93-4B43-4D08-9EED-9724787041AD}" srcOrd="1" destOrd="0" presId="urn:microsoft.com/office/officeart/2005/8/layout/list1"/>
    <dgm:cxn modelId="{33CA8BD8-7A0D-4A40-BA2C-B28DA1825889}" type="presParOf" srcId="{55919A6D-3DD6-4FB6-AAEF-5F0F2C75F578}" destId="{F299C56F-D326-439E-BE7B-500D06FE17FB}" srcOrd="5" destOrd="0" presId="urn:microsoft.com/office/officeart/2005/8/layout/list1"/>
    <dgm:cxn modelId="{920056DC-24B2-478E-BAA5-4532B63201D4}" type="presParOf" srcId="{55919A6D-3DD6-4FB6-AAEF-5F0F2C75F578}" destId="{9070855E-9C2C-4172-B161-7A3AD394A85A}" srcOrd="6" destOrd="0" presId="urn:microsoft.com/office/officeart/2005/8/layout/list1"/>
    <dgm:cxn modelId="{444D6039-A151-495C-9581-B34DD06851CA}" type="presParOf" srcId="{55919A6D-3DD6-4FB6-AAEF-5F0F2C75F578}" destId="{FC3460F9-19D7-4510-B65D-A39E4B570929}" srcOrd="7" destOrd="0" presId="urn:microsoft.com/office/officeart/2005/8/layout/list1"/>
    <dgm:cxn modelId="{9F9CE2DC-F1AD-4C0B-8D03-5D79B3C5F4D9}" type="presParOf" srcId="{55919A6D-3DD6-4FB6-AAEF-5F0F2C75F578}" destId="{4A64D55E-879D-4CD4-A4E5-9F604EA4707D}" srcOrd="8" destOrd="0" presId="urn:microsoft.com/office/officeart/2005/8/layout/list1"/>
    <dgm:cxn modelId="{D35B06D6-5C2A-478F-9B27-CA7283D0410D}" type="presParOf" srcId="{4A64D55E-879D-4CD4-A4E5-9F604EA4707D}" destId="{C82852C8-9297-40B9-8EC9-BAB9EC2034BA}" srcOrd="0" destOrd="0" presId="urn:microsoft.com/office/officeart/2005/8/layout/list1"/>
    <dgm:cxn modelId="{14A0DE7E-8C48-40F1-9673-0BD1DA81E206}" type="presParOf" srcId="{4A64D55E-879D-4CD4-A4E5-9F604EA4707D}" destId="{55C339F7-233D-4AC9-A755-1BF5B3920066}" srcOrd="1" destOrd="0" presId="urn:microsoft.com/office/officeart/2005/8/layout/list1"/>
    <dgm:cxn modelId="{812AE3F1-DFDF-4CE0-842F-CBDEBCB8BEB5}" type="presParOf" srcId="{55919A6D-3DD6-4FB6-AAEF-5F0F2C75F578}" destId="{2A7C2BDB-21E5-45B6-B0B9-1B68D8A32593}" srcOrd="9" destOrd="0" presId="urn:microsoft.com/office/officeart/2005/8/layout/list1"/>
    <dgm:cxn modelId="{38DA783E-64C9-447C-9BCA-15C5F0D7CBA0}" type="presParOf" srcId="{55919A6D-3DD6-4FB6-AAEF-5F0F2C75F578}" destId="{2C791130-C872-418F-87F3-FA4408C7EC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9BD0F-8D72-4CFE-B6AA-71AD84AAA8E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31BBAAC-9A5F-48B2-AD0F-007E145D7B17}">
      <dgm:prSet phldrT="[Texto]"/>
      <dgm:spPr/>
      <dgm:t>
        <a:bodyPr/>
        <a:lstStyle/>
        <a:p>
          <a:r>
            <a:rPr lang="es-MX" dirty="0" smtClean="0"/>
            <a:t>Reuniones de balance académico</a:t>
          </a:r>
          <a:endParaRPr lang="es-MX" dirty="0"/>
        </a:p>
      </dgm:t>
    </dgm:pt>
    <dgm:pt modelId="{92429550-BF40-42D6-961A-B3721628A7AE}" type="parTrans" cxnId="{0F70BB6E-4FC1-48DD-8D6F-B894F1EB02E9}">
      <dgm:prSet/>
      <dgm:spPr/>
      <dgm:t>
        <a:bodyPr/>
        <a:lstStyle/>
        <a:p>
          <a:endParaRPr lang="es-MX"/>
        </a:p>
      </dgm:t>
    </dgm:pt>
    <dgm:pt modelId="{B88F1F5B-5B0C-40D6-B70D-215D1D474978}" type="sibTrans" cxnId="{0F70BB6E-4FC1-48DD-8D6F-B894F1EB02E9}">
      <dgm:prSet/>
      <dgm:spPr/>
      <dgm:t>
        <a:bodyPr/>
        <a:lstStyle/>
        <a:p>
          <a:endParaRPr lang="es-MX"/>
        </a:p>
      </dgm:t>
    </dgm:pt>
    <dgm:pt modelId="{56412213-DE8F-4526-910A-66B230DF3ADF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rgbClr val="002060"/>
              </a:solidFill>
            </a:rPr>
            <a:t>Se cuenta con poco tiempo para abordar los temas.</a:t>
          </a:r>
          <a:endParaRPr lang="es-MX" dirty="0">
            <a:solidFill>
              <a:srgbClr val="002060"/>
            </a:solidFill>
          </a:endParaRPr>
        </a:p>
      </dgm:t>
    </dgm:pt>
    <dgm:pt modelId="{40AF861F-D702-4212-A63C-D386E2B09AF1}" type="parTrans" cxnId="{A1A3B0E2-0787-49E6-B8EB-5EBB26ADD58F}">
      <dgm:prSet/>
      <dgm:spPr/>
      <dgm:t>
        <a:bodyPr/>
        <a:lstStyle/>
        <a:p>
          <a:endParaRPr lang="es-MX"/>
        </a:p>
      </dgm:t>
    </dgm:pt>
    <dgm:pt modelId="{9B0163A9-5096-41E2-A723-708113795840}" type="sibTrans" cxnId="{A1A3B0E2-0787-49E6-B8EB-5EBB26ADD58F}">
      <dgm:prSet/>
      <dgm:spPr/>
      <dgm:t>
        <a:bodyPr/>
        <a:lstStyle/>
        <a:p>
          <a:endParaRPr lang="es-MX"/>
        </a:p>
      </dgm:t>
    </dgm:pt>
    <dgm:pt modelId="{57DCC781-064E-43F5-AA71-8ED83166BA84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rgbClr val="002060"/>
              </a:solidFill>
            </a:rPr>
            <a:t>No todos los asesores son puntuales.</a:t>
          </a:r>
          <a:endParaRPr lang="es-MX" dirty="0">
            <a:solidFill>
              <a:srgbClr val="002060"/>
            </a:solidFill>
          </a:endParaRPr>
        </a:p>
      </dgm:t>
    </dgm:pt>
    <dgm:pt modelId="{EFCDEF24-DFAC-48E2-A01E-656C7A39B948}" type="parTrans" cxnId="{BA7B507E-5204-4A7D-9358-D32B5FB60FDC}">
      <dgm:prSet/>
      <dgm:spPr/>
      <dgm:t>
        <a:bodyPr/>
        <a:lstStyle/>
        <a:p>
          <a:endParaRPr lang="es-MX"/>
        </a:p>
      </dgm:t>
    </dgm:pt>
    <dgm:pt modelId="{039520D0-9BCC-4AE4-8739-65EE7C139F69}" type="sibTrans" cxnId="{BA7B507E-5204-4A7D-9358-D32B5FB60FDC}">
      <dgm:prSet/>
      <dgm:spPr/>
      <dgm:t>
        <a:bodyPr/>
        <a:lstStyle/>
        <a:p>
          <a:endParaRPr lang="es-MX"/>
        </a:p>
      </dgm:t>
    </dgm:pt>
    <dgm:pt modelId="{0C73E09A-89AE-46D4-A148-4412D27FC42B}">
      <dgm:prSet phldrT="[Texto]"/>
      <dgm:spPr/>
      <dgm:t>
        <a:bodyPr/>
        <a:lstStyle/>
        <a:p>
          <a:r>
            <a:rPr lang="es-MX" dirty="0" smtClean="0"/>
            <a:t>Acompañamiento a los C. E.</a:t>
          </a:r>
          <a:endParaRPr lang="es-MX" dirty="0"/>
        </a:p>
      </dgm:t>
    </dgm:pt>
    <dgm:pt modelId="{2E2E1717-F6EF-4CE9-836E-E34D9B65675E}" type="parTrans" cxnId="{B5634AB2-14AA-4F86-99A9-0174C7BB109D}">
      <dgm:prSet/>
      <dgm:spPr/>
      <dgm:t>
        <a:bodyPr/>
        <a:lstStyle/>
        <a:p>
          <a:endParaRPr lang="es-MX"/>
        </a:p>
      </dgm:t>
    </dgm:pt>
    <dgm:pt modelId="{84D8A00E-3570-4526-9571-7F06A69ACAD7}" type="sibTrans" cxnId="{B5634AB2-14AA-4F86-99A9-0174C7BB109D}">
      <dgm:prSet/>
      <dgm:spPr/>
      <dgm:t>
        <a:bodyPr/>
        <a:lstStyle/>
        <a:p>
          <a:endParaRPr lang="es-MX"/>
        </a:p>
      </dgm:t>
    </dgm:pt>
    <dgm:pt modelId="{58B8D808-A94D-496C-B1DC-1285F134C074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rgbClr val="002060"/>
              </a:solidFill>
            </a:rPr>
            <a:t>Inasistencia de educandos.</a:t>
          </a:r>
          <a:endParaRPr lang="es-MX" dirty="0">
            <a:solidFill>
              <a:srgbClr val="002060"/>
            </a:solidFill>
          </a:endParaRPr>
        </a:p>
      </dgm:t>
    </dgm:pt>
    <dgm:pt modelId="{CA82E882-8798-4747-BCF6-3BE20AEC9F1D}" type="parTrans" cxnId="{D384E9B6-6FB1-4C66-AB76-7646FEAF339B}">
      <dgm:prSet/>
      <dgm:spPr/>
      <dgm:t>
        <a:bodyPr/>
        <a:lstStyle/>
        <a:p>
          <a:endParaRPr lang="es-MX"/>
        </a:p>
      </dgm:t>
    </dgm:pt>
    <dgm:pt modelId="{14D693B8-3982-410B-8AC8-B21EF7BE3CDD}" type="sibTrans" cxnId="{D384E9B6-6FB1-4C66-AB76-7646FEAF339B}">
      <dgm:prSet/>
      <dgm:spPr/>
      <dgm:t>
        <a:bodyPr/>
        <a:lstStyle/>
        <a:p>
          <a:endParaRPr lang="es-MX"/>
        </a:p>
      </dgm:t>
    </dgm:pt>
    <dgm:pt modelId="{24C3F82D-9DA8-4D85-B1A1-EC9896DC400A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rgbClr val="002060"/>
              </a:solidFill>
            </a:rPr>
            <a:t>No todos cumplen con los compromisos generados en las reuniones y talleres.</a:t>
          </a:r>
          <a:endParaRPr lang="es-MX" dirty="0">
            <a:solidFill>
              <a:srgbClr val="002060"/>
            </a:solidFill>
          </a:endParaRPr>
        </a:p>
      </dgm:t>
    </dgm:pt>
    <dgm:pt modelId="{94777EA3-E404-4BEB-8293-83A6F4DF1DDF}" type="parTrans" cxnId="{DC1C3CCA-3465-4901-A92D-E139915EAF56}">
      <dgm:prSet/>
      <dgm:spPr/>
      <dgm:t>
        <a:bodyPr/>
        <a:lstStyle/>
        <a:p>
          <a:endParaRPr lang="es-MX"/>
        </a:p>
      </dgm:t>
    </dgm:pt>
    <dgm:pt modelId="{1C91D58C-9FD3-4F8B-9FF5-170BBDB0093F}" type="sibTrans" cxnId="{DC1C3CCA-3465-4901-A92D-E139915EAF56}">
      <dgm:prSet/>
      <dgm:spPr/>
      <dgm:t>
        <a:bodyPr/>
        <a:lstStyle/>
        <a:p>
          <a:endParaRPr lang="es-MX"/>
        </a:p>
      </dgm:t>
    </dgm:pt>
    <dgm:pt modelId="{37782EFE-F447-47A2-8887-A3E74DF53691}">
      <dgm:prSet phldrT="[Texto]"/>
      <dgm:spPr/>
      <dgm:t>
        <a:bodyPr/>
        <a:lstStyle/>
        <a:p>
          <a:r>
            <a:rPr lang="es-MX" dirty="0" smtClean="0"/>
            <a:t>Talleres de formación</a:t>
          </a:r>
          <a:endParaRPr lang="es-MX" dirty="0"/>
        </a:p>
      </dgm:t>
    </dgm:pt>
    <dgm:pt modelId="{BB1204A9-C79D-4EC1-A67D-F36AFA7E388A}" type="parTrans" cxnId="{21EB0F12-657C-4646-9E0B-DDF960FC65E3}">
      <dgm:prSet/>
      <dgm:spPr/>
      <dgm:t>
        <a:bodyPr/>
        <a:lstStyle/>
        <a:p>
          <a:endParaRPr lang="es-MX"/>
        </a:p>
      </dgm:t>
    </dgm:pt>
    <dgm:pt modelId="{C65F5808-9ABE-4F2A-80BD-6058B961274E}" type="sibTrans" cxnId="{21EB0F12-657C-4646-9E0B-DDF960FC65E3}">
      <dgm:prSet/>
      <dgm:spPr/>
      <dgm:t>
        <a:bodyPr/>
        <a:lstStyle/>
        <a:p>
          <a:endParaRPr lang="es-MX"/>
        </a:p>
      </dgm:t>
    </dgm:pt>
    <dgm:pt modelId="{38ACC453-494B-43AC-9186-AC5134469A0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600" dirty="0" smtClean="0">
              <a:solidFill>
                <a:srgbClr val="002060"/>
              </a:solidFill>
            </a:rPr>
            <a:t>Inasistencia de asesores. </a:t>
          </a:r>
          <a:r>
            <a:rPr lang="es-MX" sz="1200" dirty="0" smtClean="0">
              <a:solidFill>
                <a:srgbClr val="002060"/>
              </a:solidFill>
            </a:rPr>
            <a:t>(trabajan en otras actividades, son asesores y alfabetizadores a la vez).</a:t>
          </a:r>
          <a:endParaRPr lang="es-MX" sz="1200" dirty="0">
            <a:solidFill>
              <a:srgbClr val="002060"/>
            </a:solidFill>
          </a:endParaRPr>
        </a:p>
      </dgm:t>
    </dgm:pt>
    <dgm:pt modelId="{664AA981-F7CF-4A0C-95B0-5F394BBFA36E}" type="parTrans" cxnId="{6D051552-53C2-4733-A262-8A1C53CC4085}">
      <dgm:prSet/>
      <dgm:spPr/>
      <dgm:t>
        <a:bodyPr/>
        <a:lstStyle/>
        <a:p>
          <a:endParaRPr lang="es-MX"/>
        </a:p>
      </dgm:t>
    </dgm:pt>
    <dgm:pt modelId="{AC643C0E-1D36-4FB5-8D42-E90688B1843D}" type="sibTrans" cxnId="{6D051552-53C2-4733-A262-8A1C53CC4085}">
      <dgm:prSet/>
      <dgm:spPr/>
      <dgm:t>
        <a:bodyPr/>
        <a:lstStyle/>
        <a:p>
          <a:endParaRPr lang="es-MX"/>
        </a:p>
      </dgm:t>
    </dgm:pt>
    <dgm:pt modelId="{E57E447C-498B-48DF-A3DF-609D7AE540F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rgbClr val="002060"/>
              </a:solidFill>
            </a:rPr>
            <a:t>Reprogramación de eventos.  (recurso de transportación  a destiempo).</a:t>
          </a:r>
          <a:endParaRPr lang="es-MX" dirty="0">
            <a:solidFill>
              <a:srgbClr val="002060"/>
            </a:solidFill>
          </a:endParaRPr>
        </a:p>
      </dgm:t>
    </dgm:pt>
    <dgm:pt modelId="{B1F7FBE8-6912-41BF-9C0B-822894750C75}" type="parTrans" cxnId="{31309B10-8F2A-47BA-8BDC-B1B0D640D8D8}">
      <dgm:prSet/>
      <dgm:spPr/>
      <dgm:t>
        <a:bodyPr/>
        <a:lstStyle/>
        <a:p>
          <a:endParaRPr lang="es-MX"/>
        </a:p>
      </dgm:t>
    </dgm:pt>
    <dgm:pt modelId="{25F13A2B-A0B5-4761-A266-0CE06F5BB8F1}" type="sibTrans" cxnId="{31309B10-8F2A-47BA-8BDC-B1B0D640D8D8}">
      <dgm:prSet/>
      <dgm:spPr/>
      <dgm:t>
        <a:bodyPr/>
        <a:lstStyle/>
        <a:p>
          <a:endParaRPr lang="es-MX"/>
        </a:p>
      </dgm:t>
    </dgm:pt>
    <dgm:pt modelId="{734ED7D6-2DF9-46BC-9D87-3B3E29A5A9A9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rgbClr val="002060"/>
              </a:solidFill>
            </a:rPr>
            <a:t>Círculos de estudio lejanos y sesionan tarde.</a:t>
          </a:r>
          <a:endParaRPr lang="es-MX" dirty="0">
            <a:solidFill>
              <a:srgbClr val="002060"/>
            </a:solidFill>
          </a:endParaRPr>
        </a:p>
      </dgm:t>
    </dgm:pt>
    <dgm:pt modelId="{9BEB8DD1-48C5-4411-8011-94B96FD60CE6}" type="parTrans" cxnId="{52FA9F69-C1BC-43FE-9296-F9783D897B15}">
      <dgm:prSet/>
      <dgm:spPr/>
      <dgm:t>
        <a:bodyPr/>
        <a:lstStyle/>
        <a:p>
          <a:endParaRPr lang="es-MX"/>
        </a:p>
      </dgm:t>
    </dgm:pt>
    <dgm:pt modelId="{34D8EE6E-893E-4C37-9CA7-7EA3E814DB97}" type="sibTrans" cxnId="{52FA9F69-C1BC-43FE-9296-F9783D897B15}">
      <dgm:prSet/>
      <dgm:spPr/>
      <dgm:t>
        <a:bodyPr/>
        <a:lstStyle/>
        <a:p>
          <a:endParaRPr lang="es-MX"/>
        </a:p>
      </dgm:t>
    </dgm:pt>
    <dgm:pt modelId="{39BB6268-370F-4C39-9A92-F65B7FAA4D7F}" type="pres">
      <dgm:prSet presAssocID="{6219BD0F-8D72-4CFE-B6AA-71AD84AAA8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27D8E80-3285-45C7-A0A7-D13635480AC4}" type="pres">
      <dgm:prSet presAssocID="{731BBAAC-9A5F-48B2-AD0F-007E145D7B17}" presName="compNode" presStyleCnt="0"/>
      <dgm:spPr/>
    </dgm:pt>
    <dgm:pt modelId="{E5CB3EA0-38C9-4AB1-B7BA-190976D04BBE}" type="pres">
      <dgm:prSet presAssocID="{731BBAAC-9A5F-48B2-AD0F-007E145D7B17}" presName="aNode" presStyleLbl="bgShp" presStyleIdx="0" presStyleCnt="3" custLinFactNeighborX="-9725" custLinFactNeighborY="-3270"/>
      <dgm:spPr/>
      <dgm:t>
        <a:bodyPr/>
        <a:lstStyle/>
        <a:p>
          <a:endParaRPr lang="es-MX"/>
        </a:p>
      </dgm:t>
    </dgm:pt>
    <dgm:pt modelId="{51053F40-47FC-4102-89B9-C1C18D12E18C}" type="pres">
      <dgm:prSet presAssocID="{731BBAAC-9A5F-48B2-AD0F-007E145D7B17}" presName="textNode" presStyleLbl="bgShp" presStyleIdx="0" presStyleCnt="3"/>
      <dgm:spPr/>
      <dgm:t>
        <a:bodyPr/>
        <a:lstStyle/>
        <a:p>
          <a:endParaRPr lang="es-MX"/>
        </a:p>
      </dgm:t>
    </dgm:pt>
    <dgm:pt modelId="{AFA45027-47BB-4A20-A481-E0D44D884C9F}" type="pres">
      <dgm:prSet presAssocID="{731BBAAC-9A5F-48B2-AD0F-007E145D7B17}" presName="compChildNode" presStyleCnt="0"/>
      <dgm:spPr/>
    </dgm:pt>
    <dgm:pt modelId="{18031493-2D3C-4D07-A750-8536897A2CC1}" type="pres">
      <dgm:prSet presAssocID="{731BBAAC-9A5F-48B2-AD0F-007E145D7B17}" presName="theInnerList" presStyleCnt="0"/>
      <dgm:spPr/>
    </dgm:pt>
    <dgm:pt modelId="{577A28BF-8E16-4631-989A-B7C12CB99C2F}" type="pres">
      <dgm:prSet presAssocID="{56412213-DE8F-4526-910A-66B230DF3ADF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7D68AD-ADB2-4A0E-8857-87D5EFAB2873}" type="pres">
      <dgm:prSet presAssocID="{56412213-DE8F-4526-910A-66B230DF3ADF}" presName="aSpace2" presStyleCnt="0"/>
      <dgm:spPr/>
    </dgm:pt>
    <dgm:pt modelId="{2699EED5-9BB8-4A43-B26C-1E34F3C87D27}" type="pres">
      <dgm:prSet presAssocID="{57DCC781-064E-43F5-AA71-8ED83166BA84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45BAB1-A0AB-4DFB-B610-38BEC299A332}" type="pres">
      <dgm:prSet presAssocID="{731BBAAC-9A5F-48B2-AD0F-007E145D7B17}" presName="aSpace" presStyleCnt="0"/>
      <dgm:spPr/>
    </dgm:pt>
    <dgm:pt modelId="{1685B921-CA31-433B-AA14-F91AC1B6C4D5}" type="pres">
      <dgm:prSet presAssocID="{0C73E09A-89AE-46D4-A148-4412D27FC42B}" presName="compNode" presStyleCnt="0"/>
      <dgm:spPr/>
    </dgm:pt>
    <dgm:pt modelId="{FC3EBA13-0AB8-4DAE-A587-A1786DDACE40}" type="pres">
      <dgm:prSet presAssocID="{0C73E09A-89AE-46D4-A148-4412D27FC42B}" presName="aNode" presStyleLbl="bgShp" presStyleIdx="1" presStyleCnt="3"/>
      <dgm:spPr/>
      <dgm:t>
        <a:bodyPr/>
        <a:lstStyle/>
        <a:p>
          <a:endParaRPr lang="es-MX"/>
        </a:p>
      </dgm:t>
    </dgm:pt>
    <dgm:pt modelId="{04C62073-D7C4-4AD0-A298-AAD5355AE90C}" type="pres">
      <dgm:prSet presAssocID="{0C73E09A-89AE-46D4-A148-4412D27FC42B}" presName="textNode" presStyleLbl="bgShp" presStyleIdx="1" presStyleCnt="3"/>
      <dgm:spPr/>
      <dgm:t>
        <a:bodyPr/>
        <a:lstStyle/>
        <a:p>
          <a:endParaRPr lang="es-MX"/>
        </a:p>
      </dgm:t>
    </dgm:pt>
    <dgm:pt modelId="{B4498CA3-C0AF-4F55-81B8-7E997B21FF3F}" type="pres">
      <dgm:prSet presAssocID="{0C73E09A-89AE-46D4-A148-4412D27FC42B}" presName="compChildNode" presStyleCnt="0"/>
      <dgm:spPr/>
    </dgm:pt>
    <dgm:pt modelId="{4C6BF1ED-7DB4-407B-AD36-56A2324A866E}" type="pres">
      <dgm:prSet presAssocID="{0C73E09A-89AE-46D4-A148-4412D27FC42B}" presName="theInnerList" presStyleCnt="0"/>
      <dgm:spPr/>
    </dgm:pt>
    <dgm:pt modelId="{7029F473-0151-4226-97CA-D650A332DB8A}" type="pres">
      <dgm:prSet presAssocID="{58B8D808-A94D-496C-B1DC-1285F134C074}" presName="childNode" presStyleLbl="node1" presStyleIdx="2" presStyleCnt="7" custLinFactNeighborX="-203" custLinFactNeighborY="87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BDF33C-1763-4E87-990D-AD8D37263D9F}" type="pres">
      <dgm:prSet presAssocID="{58B8D808-A94D-496C-B1DC-1285F134C074}" presName="aSpace2" presStyleCnt="0"/>
      <dgm:spPr/>
    </dgm:pt>
    <dgm:pt modelId="{1B93D415-803D-4FFA-A927-D4FAA81E671F}" type="pres">
      <dgm:prSet presAssocID="{734ED7D6-2DF9-46BC-9D87-3B3E29A5A9A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1C41A4-AA8B-4AE2-BE49-653A59F3B85A}" type="pres">
      <dgm:prSet presAssocID="{734ED7D6-2DF9-46BC-9D87-3B3E29A5A9A9}" presName="aSpace2" presStyleCnt="0"/>
      <dgm:spPr/>
    </dgm:pt>
    <dgm:pt modelId="{15A4C316-CFEB-42BD-BA5C-8DC037329745}" type="pres">
      <dgm:prSet presAssocID="{24C3F82D-9DA8-4D85-B1A1-EC9896DC400A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90580F-18D1-481C-971E-591696F854C6}" type="pres">
      <dgm:prSet presAssocID="{0C73E09A-89AE-46D4-A148-4412D27FC42B}" presName="aSpace" presStyleCnt="0"/>
      <dgm:spPr/>
    </dgm:pt>
    <dgm:pt modelId="{F123670F-8AAC-4A07-AEBD-07E22BAE2DEC}" type="pres">
      <dgm:prSet presAssocID="{37782EFE-F447-47A2-8887-A3E74DF53691}" presName="compNode" presStyleCnt="0"/>
      <dgm:spPr/>
    </dgm:pt>
    <dgm:pt modelId="{4320C990-6318-42BE-8711-090A8E864D49}" type="pres">
      <dgm:prSet presAssocID="{37782EFE-F447-47A2-8887-A3E74DF53691}" presName="aNode" presStyleLbl="bgShp" presStyleIdx="2" presStyleCnt="3"/>
      <dgm:spPr/>
      <dgm:t>
        <a:bodyPr/>
        <a:lstStyle/>
        <a:p>
          <a:endParaRPr lang="es-MX"/>
        </a:p>
      </dgm:t>
    </dgm:pt>
    <dgm:pt modelId="{90EE79CA-D927-4EA0-BC61-439391EFE908}" type="pres">
      <dgm:prSet presAssocID="{37782EFE-F447-47A2-8887-A3E74DF53691}" presName="textNode" presStyleLbl="bgShp" presStyleIdx="2" presStyleCnt="3"/>
      <dgm:spPr/>
      <dgm:t>
        <a:bodyPr/>
        <a:lstStyle/>
        <a:p>
          <a:endParaRPr lang="es-MX"/>
        </a:p>
      </dgm:t>
    </dgm:pt>
    <dgm:pt modelId="{2116E8CE-F46F-4537-AAA1-606A57B4366A}" type="pres">
      <dgm:prSet presAssocID="{37782EFE-F447-47A2-8887-A3E74DF53691}" presName="compChildNode" presStyleCnt="0"/>
      <dgm:spPr/>
    </dgm:pt>
    <dgm:pt modelId="{916367C9-6A0C-4F09-872A-7E510A8A22F1}" type="pres">
      <dgm:prSet presAssocID="{37782EFE-F447-47A2-8887-A3E74DF53691}" presName="theInnerList" presStyleCnt="0"/>
      <dgm:spPr/>
    </dgm:pt>
    <dgm:pt modelId="{E487BA89-2E3B-41DB-8C48-84F8B1DD4EE2}" type="pres">
      <dgm:prSet presAssocID="{38ACC453-494B-43AC-9186-AC5134469A03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78A540-B497-4ED4-A41B-C2B7719C943F}" type="pres">
      <dgm:prSet presAssocID="{38ACC453-494B-43AC-9186-AC5134469A03}" presName="aSpace2" presStyleCnt="0"/>
      <dgm:spPr/>
    </dgm:pt>
    <dgm:pt modelId="{2299E513-A6C4-454F-AD95-558E2526C364}" type="pres">
      <dgm:prSet presAssocID="{E57E447C-498B-48DF-A3DF-609D7AE540F1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1C3CCA-3465-4901-A92D-E139915EAF56}" srcId="{0C73E09A-89AE-46D4-A148-4412D27FC42B}" destId="{24C3F82D-9DA8-4D85-B1A1-EC9896DC400A}" srcOrd="2" destOrd="0" parTransId="{94777EA3-E404-4BEB-8293-83A6F4DF1DDF}" sibTransId="{1C91D58C-9FD3-4F8B-9FF5-170BBDB0093F}"/>
    <dgm:cxn modelId="{6D051552-53C2-4733-A262-8A1C53CC4085}" srcId="{37782EFE-F447-47A2-8887-A3E74DF53691}" destId="{38ACC453-494B-43AC-9186-AC5134469A03}" srcOrd="0" destOrd="0" parTransId="{664AA981-F7CF-4A0C-95B0-5F394BBFA36E}" sibTransId="{AC643C0E-1D36-4FB5-8D42-E90688B1843D}"/>
    <dgm:cxn modelId="{31309B10-8F2A-47BA-8BDC-B1B0D640D8D8}" srcId="{37782EFE-F447-47A2-8887-A3E74DF53691}" destId="{E57E447C-498B-48DF-A3DF-609D7AE540F1}" srcOrd="1" destOrd="0" parTransId="{B1F7FBE8-6912-41BF-9C0B-822894750C75}" sibTransId="{25F13A2B-A0B5-4761-A266-0CE06F5BB8F1}"/>
    <dgm:cxn modelId="{521B1795-F895-478F-BD56-3581AF6FCD07}" type="presOf" srcId="{37782EFE-F447-47A2-8887-A3E74DF53691}" destId="{90EE79CA-D927-4EA0-BC61-439391EFE908}" srcOrd="1" destOrd="0" presId="urn:microsoft.com/office/officeart/2005/8/layout/lProcess2"/>
    <dgm:cxn modelId="{A1A3B0E2-0787-49E6-B8EB-5EBB26ADD58F}" srcId="{731BBAAC-9A5F-48B2-AD0F-007E145D7B17}" destId="{56412213-DE8F-4526-910A-66B230DF3ADF}" srcOrd="0" destOrd="0" parTransId="{40AF861F-D702-4212-A63C-D386E2B09AF1}" sibTransId="{9B0163A9-5096-41E2-A723-708113795840}"/>
    <dgm:cxn modelId="{8ABA885A-34C6-4BCB-8005-25F6273D41A0}" type="presOf" srcId="{56412213-DE8F-4526-910A-66B230DF3ADF}" destId="{577A28BF-8E16-4631-989A-B7C12CB99C2F}" srcOrd="0" destOrd="0" presId="urn:microsoft.com/office/officeart/2005/8/layout/lProcess2"/>
    <dgm:cxn modelId="{21EB0F12-657C-4646-9E0B-DDF960FC65E3}" srcId="{6219BD0F-8D72-4CFE-B6AA-71AD84AAA8E3}" destId="{37782EFE-F447-47A2-8887-A3E74DF53691}" srcOrd="2" destOrd="0" parTransId="{BB1204A9-C79D-4EC1-A67D-F36AFA7E388A}" sibTransId="{C65F5808-9ABE-4F2A-80BD-6058B961274E}"/>
    <dgm:cxn modelId="{BFEC82B5-D941-4FE3-93B6-44A2474E1C6E}" type="presOf" srcId="{38ACC453-494B-43AC-9186-AC5134469A03}" destId="{E487BA89-2E3B-41DB-8C48-84F8B1DD4EE2}" srcOrd="0" destOrd="0" presId="urn:microsoft.com/office/officeart/2005/8/layout/lProcess2"/>
    <dgm:cxn modelId="{52FA9F69-C1BC-43FE-9296-F9783D897B15}" srcId="{0C73E09A-89AE-46D4-A148-4412D27FC42B}" destId="{734ED7D6-2DF9-46BC-9D87-3B3E29A5A9A9}" srcOrd="1" destOrd="0" parTransId="{9BEB8DD1-48C5-4411-8011-94B96FD60CE6}" sibTransId="{34D8EE6E-893E-4C37-9CA7-7EA3E814DB97}"/>
    <dgm:cxn modelId="{B12E14BF-91A5-4A0C-A341-DAE2E77EC282}" type="presOf" srcId="{731BBAAC-9A5F-48B2-AD0F-007E145D7B17}" destId="{E5CB3EA0-38C9-4AB1-B7BA-190976D04BBE}" srcOrd="0" destOrd="0" presId="urn:microsoft.com/office/officeart/2005/8/layout/lProcess2"/>
    <dgm:cxn modelId="{BA7B507E-5204-4A7D-9358-D32B5FB60FDC}" srcId="{731BBAAC-9A5F-48B2-AD0F-007E145D7B17}" destId="{57DCC781-064E-43F5-AA71-8ED83166BA84}" srcOrd="1" destOrd="0" parTransId="{EFCDEF24-DFAC-48E2-A01E-656C7A39B948}" sibTransId="{039520D0-9BCC-4AE4-8739-65EE7C139F69}"/>
    <dgm:cxn modelId="{B5634AB2-14AA-4F86-99A9-0174C7BB109D}" srcId="{6219BD0F-8D72-4CFE-B6AA-71AD84AAA8E3}" destId="{0C73E09A-89AE-46D4-A148-4412D27FC42B}" srcOrd="1" destOrd="0" parTransId="{2E2E1717-F6EF-4CE9-836E-E34D9B65675E}" sibTransId="{84D8A00E-3570-4526-9571-7F06A69ACAD7}"/>
    <dgm:cxn modelId="{4B206FB8-D22E-4601-A273-D27F2748F18D}" type="presOf" srcId="{0C73E09A-89AE-46D4-A148-4412D27FC42B}" destId="{FC3EBA13-0AB8-4DAE-A587-A1786DDACE40}" srcOrd="0" destOrd="0" presId="urn:microsoft.com/office/officeart/2005/8/layout/lProcess2"/>
    <dgm:cxn modelId="{5FDE51F1-193E-4D89-A19B-6210CD068D9C}" type="presOf" srcId="{37782EFE-F447-47A2-8887-A3E74DF53691}" destId="{4320C990-6318-42BE-8711-090A8E864D49}" srcOrd="0" destOrd="0" presId="urn:microsoft.com/office/officeart/2005/8/layout/lProcess2"/>
    <dgm:cxn modelId="{5F074B9A-F0E3-454A-9D9D-0F51800A2613}" type="presOf" srcId="{24C3F82D-9DA8-4D85-B1A1-EC9896DC400A}" destId="{15A4C316-CFEB-42BD-BA5C-8DC037329745}" srcOrd="0" destOrd="0" presId="urn:microsoft.com/office/officeart/2005/8/layout/lProcess2"/>
    <dgm:cxn modelId="{D384E9B6-6FB1-4C66-AB76-7646FEAF339B}" srcId="{0C73E09A-89AE-46D4-A148-4412D27FC42B}" destId="{58B8D808-A94D-496C-B1DC-1285F134C074}" srcOrd="0" destOrd="0" parTransId="{CA82E882-8798-4747-BCF6-3BE20AEC9F1D}" sibTransId="{14D693B8-3982-410B-8AC8-B21EF7BE3CDD}"/>
    <dgm:cxn modelId="{EF62B765-602A-4F4B-9FFC-45995C3C21B9}" type="presOf" srcId="{58B8D808-A94D-496C-B1DC-1285F134C074}" destId="{7029F473-0151-4226-97CA-D650A332DB8A}" srcOrd="0" destOrd="0" presId="urn:microsoft.com/office/officeart/2005/8/layout/lProcess2"/>
    <dgm:cxn modelId="{885D3FFA-0278-4D6E-AB58-832914DB01BD}" type="presOf" srcId="{6219BD0F-8D72-4CFE-B6AA-71AD84AAA8E3}" destId="{39BB6268-370F-4C39-9A92-F65B7FAA4D7F}" srcOrd="0" destOrd="0" presId="urn:microsoft.com/office/officeart/2005/8/layout/lProcess2"/>
    <dgm:cxn modelId="{0F70BB6E-4FC1-48DD-8D6F-B894F1EB02E9}" srcId="{6219BD0F-8D72-4CFE-B6AA-71AD84AAA8E3}" destId="{731BBAAC-9A5F-48B2-AD0F-007E145D7B17}" srcOrd="0" destOrd="0" parTransId="{92429550-BF40-42D6-961A-B3721628A7AE}" sibTransId="{B88F1F5B-5B0C-40D6-B70D-215D1D474978}"/>
    <dgm:cxn modelId="{4A553FBC-06B8-4777-8649-D3ECA616B9B9}" type="presOf" srcId="{734ED7D6-2DF9-46BC-9D87-3B3E29A5A9A9}" destId="{1B93D415-803D-4FFA-A927-D4FAA81E671F}" srcOrd="0" destOrd="0" presId="urn:microsoft.com/office/officeart/2005/8/layout/lProcess2"/>
    <dgm:cxn modelId="{B1AD24E2-E673-4C36-8A03-1F6EA69A7F5C}" type="presOf" srcId="{E57E447C-498B-48DF-A3DF-609D7AE540F1}" destId="{2299E513-A6C4-454F-AD95-558E2526C364}" srcOrd="0" destOrd="0" presId="urn:microsoft.com/office/officeart/2005/8/layout/lProcess2"/>
    <dgm:cxn modelId="{8CAB3BB7-F8B4-4922-82BD-6BB7E2BAF196}" type="presOf" srcId="{0C73E09A-89AE-46D4-A148-4412D27FC42B}" destId="{04C62073-D7C4-4AD0-A298-AAD5355AE90C}" srcOrd="1" destOrd="0" presId="urn:microsoft.com/office/officeart/2005/8/layout/lProcess2"/>
    <dgm:cxn modelId="{244B7AB2-1521-4DC7-AEA2-B24E3146C8A7}" type="presOf" srcId="{57DCC781-064E-43F5-AA71-8ED83166BA84}" destId="{2699EED5-9BB8-4A43-B26C-1E34F3C87D27}" srcOrd="0" destOrd="0" presId="urn:microsoft.com/office/officeart/2005/8/layout/lProcess2"/>
    <dgm:cxn modelId="{00C3BCCD-E7FB-45E4-9882-6621F39B2C96}" type="presOf" srcId="{731BBAAC-9A5F-48B2-AD0F-007E145D7B17}" destId="{51053F40-47FC-4102-89B9-C1C18D12E18C}" srcOrd="1" destOrd="0" presId="urn:microsoft.com/office/officeart/2005/8/layout/lProcess2"/>
    <dgm:cxn modelId="{4E960D1E-254F-4431-8F78-479365468E67}" type="presParOf" srcId="{39BB6268-370F-4C39-9A92-F65B7FAA4D7F}" destId="{F27D8E80-3285-45C7-A0A7-D13635480AC4}" srcOrd="0" destOrd="0" presId="urn:microsoft.com/office/officeart/2005/8/layout/lProcess2"/>
    <dgm:cxn modelId="{705ECE47-3EC9-4410-B614-641490FCD46C}" type="presParOf" srcId="{F27D8E80-3285-45C7-A0A7-D13635480AC4}" destId="{E5CB3EA0-38C9-4AB1-B7BA-190976D04BBE}" srcOrd="0" destOrd="0" presId="urn:microsoft.com/office/officeart/2005/8/layout/lProcess2"/>
    <dgm:cxn modelId="{04B54FA0-2D71-4E98-B0EC-C2BBBC0A319E}" type="presParOf" srcId="{F27D8E80-3285-45C7-A0A7-D13635480AC4}" destId="{51053F40-47FC-4102-89B9-C1C18D12E18C}" srcOrd="1" destOrd="0" presId="urn:microsoft.com/office/officeart/2005/8/layout/lProcess2"/>
    <dgm:cxn modelId="{6DFB0E89-84F0-49BE-AE27-66BC1BD63F8A}" type="presParOf" srcId="{F27D8E80-3285-45C7-A0A7-D13635480AC4}" destId="{AFA45027-47BB-4A20-A481-E0D44D884C9F}" srcOrd="2" destOrd="0" presId="urn:microsoft.com/office/officeart/2005/8/layout/lProcess2"/>
    <dgm:cxn modelId="{77A26855-00CD-4F0A-9074-8FA89B82B28B}" type="presParOf" srcId="{AFA45027-47BB-4A20-A481-E0D44D884C9F}" destId="{18031493-2D3C-4D07-A750-8536897A2CC1}" srcOrd="0" destOrd="0" presId="urn:microsoft.com/office/officeart/2005/8/layout/lProcess2"/>
    <dgm:cxn modelId="{8639ABDF-33E5-40A9-8872-D35FA0927342}" type="presParOf" srcId="{18031493-2D3C-4D07-A750-8536897A2CC1}" destId="{577A28BF-8E16-4631-989A-B7C12CB99C2F}" srcOrd="0" destOrd="0" presId="urn:microsoft.com/office/officeart/2005/8/layout/lProcess2"/>
    <dgm:cxn modelId="{248B7728-8408-4E23-ABA9-7BBA20A612CE}" type="presParOf" srcId="{18031493-2D3C-4D07-A750-8536897A2CC1}" destId="{7E7D68AD-ADB2-4A0E-8857-87D5EFAB2873}" srcOrd="1" destOrd="0" presId="urn:microsoft.com/office/officeart/2005/8/layout/lProcess2"/>
    <dgm:cxn modelId="{5ABB3A7C-0783-45F8-99CE-CE0B80BBB6F7}" type="presParOf" srcId="{18031493-2D3C-4D07-A750-8536897A2CC1}" destId="{2699EED5-9BB8-4A43-B26C-1E34F3C87D27}" srcOrd="2" destOrd="0" presId="urn:microsoft.com/office/officeart/2005/8/layout/lProcess2"/>
    <dgm:cxn modelId="{4A411693-4C48-41A5-B654-937030D2BD14}" type="presParOf" srcId="{39BB6268-370F-4C39-9A92-F65B7FAA4D7F}" destId="{F645BAB1-A0AB-4DFB-B610-38BEC299A332}" srcOrd="1" destOrd="0" presId="urn:microsoft.com/office/officeart/2005/8/layout/lProcess2"/>
    <dgm:cxn modelId="{38F4B2CC-12F8-45C4-A368-FA478BDB9F9C}" type="presParOf" srcId="{39BB6268-370F-4C39-9A92-F65B7FAA4D7F}" destId="{1685B921-CA31-433B-AA14-F91AC1B6C4D5}" srcOrd="2" destOrd="0" presId="urn:microsoft.com/office/officeart/2005/8/layout/lProcess2"/>
    <dgm:cxn modelId="{83E94E46-27F3-4C93-B4A7-8062FA652DB0}" type="presParOf" srcId="{1685B921-CA31-433B-AA14-F91AC1B6C4D5}" destId="{FC3EBA13-0AB8-4DAE-A587-A1786DDACE40}" srcOrd="0" destOrd="0" presId="urn:microsoft.com/office/officeart/2005/8/layout/lProcess2"/>
    <dgm:cxn modelId="{27C81B90-195D-4FE5-8E3B-4937F8EE0F69}" type="presParOf" srcId="{1685B921-CA31-433B-AA14-F91AC1B6C4D5}" destId="{04C62073-D7C4-4AD0-A298-AAD5355AE90C}" srcOrd="1" destOrd="0" presId="urn:microsoft.com/office/officeart/2005/8/layout/lProcess2"/>
    <dgm:cxn modelId="{5B2B9094-A161-45AF-9A0C-45954DD1A684}" type="presParOf" srcId="{1685B921-CA31-433B-AA14-F91AC1B6C4D5}" destId="{B4498CA3-C0AF-4F55-81B8-7E997B21FF3F}" srcOrd="2" destOrd="0" presId="urn:microsoft.com/office/officeart/2005/8/layout/lProcess2"/>
    <dgm:cxn modelId="{4D498ED4-769C-41DD-88BC-E99C1476EDC4}" type="presParOf" srcId="{B4498CA3-C0AF-4F55-81B8-7E997B21FF3F}" destId="{4C6BF1ED-7DB4-407B-AD36-56A2324A866E}" srcOrd="0" destOrd="0" presId="urn:microsoft.com/office/officeart/2005/8/layout/lProcess2"/>
    <dgm:cxn modelId="{2B4223A1-47A2-449D-A958-B418A1398C5D}" type="presParOf" srcId="{4C6BF1ED-7DB4-407B-AD36-56A2324A866E}" destId="{7029F473-0151-4226-97CA-D650A332DB8A}" srcOrd="0" destOrd="0" presId="urn:microsoft.com/office/officeart/2005/8/layout/lProcess2"/>
    <dgm:cxn modelId="{547D7726-4E95-4F99-BC8C-38776DFA5B4F}" type="presParOf" srcId="{4C6BF1ED-7DB4-407B-AD36-56A2324A866E}" destId="{15BDF33C-1763-4E87-990D-AD8D37263D9F}" srcOrd="1" destOrd="0" presId="urn:microsoft.com/office/officeart/2005/8/layout/lProcess2"/>
    <dgm:cxn modelId="{D9A84FE6-7167-4792-817B-4DDDB7986594}" type="presParOf" srcId="{4C6BF1ED-7DB4-407B-AD36-56A2324A866E}" destId="{1B93D415-803D-4FFA-A927-D4FAA81E671F}" srcOrd="2" destOrd="0" presId="urn:microsoft.com/office/officeart/2005/8/layout/lProcess2"/>
    <dgm:cxn modelId="{01F7E231-21A7-4F7C-89F6-4EB9D36BD900}" type="presParOf" srcId="{4C6BF1ED-7DB4-407B-AD36-56A2324A866E}" destId="{EC1C41A4-AA8B-4AE2-BE49-653A59F3B85A}" srcOrd="3" destOrd="0" presId="urn:microsoft.com/office/officeart/2005/8/layout/lProcess2"/>
    <dgm:cxn modelId="{2EDB88A4-7D9B-46F3-95E6-BFAC658AF1D4}" type="presParOf" srcId="{4C6BF1ED-7DB4-407B-AD36-56A2324A866E}" destId="{15A4C316-CFEB-42BD-BA5C-8DC037329745}" srcOrd="4" destOrd="0" presId="urn:microsoft.com/office/officeart/2005/8/layout/lProcess2"/>
    <dgm:cxn modelId="{7B3B6DC5-F7A9-4E7F-98CE-6EBC4A726F0B}" type="presParOf" srcId="{39BB6268-370F-4C39-9A92-F65B7FAA4D7F}" destId="{8090580F-18D1-481C-971E-591696F854C6}" srcOrd="3" destOrd="0" presId="urn:microsoft.com/office/officeart/2005/8/layout/lProcess2"/>
    <dgm:cxn modelId="{0FCFBFFD-41B4-4C24-B081-7B66DF2064B9}" type="presParOf" srcId="{39BB6268-370F-4C39-9A92-F65B7FAA4D7F}" destId="{F123670F-8AAC-4A07-AEBD-07E22BAE2DEC}" srcOrd="4" destOrd="0" presId="urn:microsoft.com/office/officeart/2005/8/layout/lProcess2"/>
    <dgm:cxn modelId="{F389B1ED-8FF9-42EC-BD76-C87A7432A9CE}" type="presParOf" srcId="{F123670F-8AAC-4A07-AEBD-07E22BAE2DEC}" destId="{4320C990-6318-42BE-8711-090A8E864D49}" srcOrd="0" destOrd="0" presId="urn:microsoft.com/office/officeart/2005/8/layout/lProcess2"/>
    <dgm:cxn modelId="{72F795AE-4D3A-4460-B450-351C5838A38F}" type="presParOf" srcId="{F123670F-8AAC-4A07-AEBD-07E22BAE2DEC}" destId="{90EE79CA-D927-4EA0-BC61-439391EFE908}" srcOrd="1" destOrd="0" presId="urn:microsoft.com/office/officeart/2005/8/layout/lProcess2"/>
    <dgm:cxn modelId="{54BB62DE-A477-4D70-946B-6EE6A80FF99B}" type="presParOf" srcId="{F123670F-8AAC-4A07-AEBD-07E22BAE2DEC}" destId="{2116E8CE-F46F-4537-AAA1-606A57B4366A}" srcOrd="2" destOrd="0" presId="urn:microsoft.com/office/officeart/2005/8/layout/lProcess2"/>
    <dgm:cxn modelId="{095D5785-3867-4CB0-9CB0-65C7116F9E02}" type="presParOf" srcId="{2116E8CE-F46F-4537-AAA1-606A57B4366A}" destId="{916367C9-6A0C-4F09-872A-7E510A8A22F1}" srcOrd="0" destOrd="0" presId="urn:microsoft.com/office/officeart/2005/8/layout/lProcess2"/>
    <dgm:cxn modelId="{55CA5239-3967-4CCB-870D-82B29C1D09A6}" type="presParOf" srcId="{916367C9-6A0C-4F09-872A-7E510A8A22F1}" destId="{E487BA89-2E3B-41DB-8C48-84F8B1DD4EE2}" srcOrd="0" destOrd="0" presId="urn:microsoft.com/office/officeart/2005/8/layout/lProcess2"/>
    <dgm:cxn modelId="{FE501483-78C2-41FB-B8E8-FD8D42723366}" type="presParOf" srcId="{916367C9-6A0C-4F09-872A-7E510A8A22F1}" destId="{E478A540-B497-4ED4-A41B-C2B7719C943F}" srcOrd="1" destOrd="0" presId="urn:microsoft.com/office/officeart/2005/8/layout/lProcess2"/>
    <dgm:cxn modelId="{5FC0DACE-A132-4D40-9FB2-27ABEF3AF95E}" type="presParOf" srcId="{916367C9-6A0C-4F09-872A-7E510A8A22F1}" destId="{2299E513-A6C4-454F-AD95-558E2526C36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DE5AB-7460-4D3C-86B8-1AAFF7F2C40E}">
      <dsp:nvSpPr>
        <dsp:cNvPr id="0" name=""/>
        <dsp:cNvSpPr/>
      </dsp:nvSpPr>
      <dsp:spPr>
        <a:xfrm>
          <a:off x="0" y="352163"/>
          <a:ext cx="482453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43841-53FB-4FBE-9EEB-A477661948E3}">
      <dsp:nvSpPr>
        <dsp:cNvPr id="0" name=""/>
        <dsp:cNvSpPr/>
      </dsp:nvSpPr>
      <dsp:spPr>
        <a:xfrm>
          <a:off x="225914" y="6751"/>
          <a:ext cx="4594573" cy="69965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Asesores y alfabetizadores activos </a:t>
          </a: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068" y="40905"/>
        <a:ext cx="4526265" cy="631344"/>
      </dsp:txXfrm>
    </dsp:sp>
    <dsp:sp modelId="{9070855E-9C2C-4172-B161-7A3AD394A85A}">
      <dsp:nvSpPr>
        <dsp:cNvPr id="0" name=""/>
        <dsp:cNvSpPr/>
      </dsp:nvSpPr>
      <dsp:spPr>
        <a:xfrm>
          <a:off x="0" y="1578893"/>
          <a:ext cx="482453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6EE93-4B43-4D08-9EED-9724787041AD}">
      <dsp:nvSpPr>
        <dsp:cNvPr id="0" name=""/>
        <dsp:cNvSpPr/>
      </dsp:nvSpPr>
      <dsp:spPr>
        <a:xfrm>
          <a:off x="216025" y="1090446"/>
          <a:ext cx="4493905" cy="84656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Esquema de formación</a:t>
          </a: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351" y="1131772"/>
        <a:ext cx="4411253" cy="763917"/>
      </dsp:txXfrm>
    </dsp:sp>
    <dsp:sp modelId="{2C791130-C872-418F-87F3-FA4408C7EC09}">
      <dsp:nvSpPr>
        <dsp:cNvPr id="0" name=""/>
        <dsp:cNvSpPr/>
      </dsp:nvSpPr>
      <dsp:spPr>
        <a:xfrm>
          <a:off x="0" y="2916840"/>
          <a:ext cx="482453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339F7-233D-4AC9-A755-1BF5B3920066}">
      <dsp:nvSpPr>
        <dsp:cNvPr id="0" name=""/>
        <dsp:cNvSpPr/>
      </dsp:nvSpPr>
      <dsp:spPr>
        <a:xfrm>
          <a:off x="241226" y="2313293"/>
          <a:ext cx="4249702" cy="95778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Focalización desde las reuniones de balance y visitas a </a:t>
          </a: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círculos </a:t>
          </a: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estudios.</a:t>
          </a: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981" y="2360048"/>
        <a:ext cx="4156192" cy="864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B3EA0-38C9-4AB1-B7BA-190976D04BBE}">
      <dsp:nvSpPr>
        <dsp:cNvPr id="0" name=""/>
        <dsp:cNvSpPr/>
      </dsp:nvSpPr>
      <dsp:spPr>
        <a:xfrm>
          <a:off x="0" y="0"/>
          <a:ext cx="2331118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Reuniones de balance académico</a:t>
          </a:r>
          <a:endParaRPr lang="es-MX" sz="2300" kern="1200" dirty="0"/>
        </a:p>
      </dsp:txBody>
      <dsp:txXfrm>
        <a:off x="0" y="0"/>
        <a:ext cx="2331118" cy="1404156"/>
      </dsp:txXfrm>
    </dsp:sp>
    <dsp:sp modelId="{577A28BF-8E16-4631-989A-B7C12CB99C2F}">
      <dsp:nvSpPr>
        <dsp:cNvPr id="0" name=""/>
        <dsp:cNvSpPr/>
      </dsp:nvSpPr>
      <dsp:spPr>
        <a:xfrm>
          <a:off x="234008" y="1405527"/>
          <a:ext cx="1864894" cy="14112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2060"/>
              </a:solidFill>
            </a:rPr>
            <a:t>Se cuenta con poco tiempo para abordar los temas.</a:t>
          </a:r>
          <a:endParaRPr lang="es-MX" sz="1500" kern="1200" dirty="0">
            <a:solidFill>
              <a:srgbClr val="002060"/>
            </a:solidFill>
          </a:endParaRPr>
        </a:p>
      </dsp:txBody>
      <dsp:txXfrm>
        <a:off x="275342" y="1446861"/>
        <a:ext cx="1782226" cy="1328572"/>
      </dsp:txXfrm>
    </dsp:sp>
    <dsp:sp modelId="{2699EED5-9BB8-4A43-B26C-1E34F3C87D27}">
      <dsp:nvSpPr>
        <dsp:cNvPr id="0" name=""/>
        <dsp:cNvSpPr/>
      </dsp:nvSpPr>
      <dsp:spPr>
        <a:xfrm>
          <a:off x="234008" y="3033881"/>
          <a:ext cx="1864894" cy="14112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2060"/>
              </a:solidFill>
            </a:rPr>
            <a:t>No todos los asesores son puntuales.</a:t>
          </a:r>
          <a:endParaRPr lang="es-MX" sz="1500" kern="1200" dirty="0">
            <a:solidFill>
              <a:srgbClr val="002060"/>
            </a:solidFill>
          </a:endParaRPr>
        </a:p>
      </dsp:txBody>
      <dsp:txXfrm>
        <a:off x="275342" y="3075215"/>
        <a:ext cx="1782226" cy="1328572"/>
      </dsp:txXfrm>
    </dsp:sp>
    <dsp:sp modelId="{FC3EBA13-0AB8-4DAE-A587-A1786DDACE40}">
      <dsp:nvSpPr>
        <dsp:cNvPr id="0" name=""/>
        <dsp:cNvSpPr/>
      </dsp:nvSpPr>
      <dsp:spPr>
        <a:xfrm>
          <a:off x="2506848" y="0"/>
          <a:ext cx="2331118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Acompañamiento a los C. E.</a:t>
          </a:r>
          <a:endParaRPr lang="es-MX" sz="2300" kern="1200" dirty="0"/>
        </a:p>
      </dsp:txBody>
      <dsp:txXfrm>
        <a:off x="2506848" y="0"/>
        <a:ext cx="2331118" cy="1404156"/>
      </dsp:txXfrm>
    </dsp:sp>
    <dsp:sp modelId="{7029F473-0151-4226-97CA-D650A332DB8A}">
      <dsp:nvSpPr>
        <dsp:cNvPr id="0" name=""/>
        <dsp:cNvSpPr/>
      </dsp:nvSpPr>
      <dsp:spPr>
        <a:xfrm>
          <a:off x="2736174" y="1416976"/>
          <a:ext cx="1864894" cy="91953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2060"/>
              </a:solidFill>
            </a:rPr>
            <a:t>Inasistencia de educandos.</a:t>
          </a:r>
          <a:endParaRPr lang="es-MX" sz="1500" kern="1200" dirty="0">
            <a:solidFill>
              <a:srgbClr val="002060"/>
            </a:solidFill>
          </a:endParaRPr>
        </a:p>
      </dsp:txBody>
      <dsp:txXfrm>
        <a:off x="2763106" y="1443908"/>
        <a:ext cx="1811030" cy="865670"/>
      </dsp:txXfrm>
    </dsp:sp>
    <dsp:sp modelId="{1B93D415-803D-4FFA-A927-D4FAA81E671F}">
      <dsp:nvSpPr>
        <dsp:cNvPr id="0" name=""/>
        <dsp:cNvSpPr/>
      </dsp:nvSpPr>
      <dsp:spPr>
        <a:xfrm>
          <a:off x="2739960" y="2465557"/>
          <a:ext cx="1864894" cy="91953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2060"/>
              </a:solidFill>
            </a:rPr>
            <a:t>Círculos de estudio lejanos y sesionan tarde.</a:t>
          </a:r>
          <a:endParaRPr lang="es-MX" sz="1500" kern="1200" dirty="0">
            <a:solidFill>
              <a:srgbClr val="002060"/>
            </a:solidFill>
          </a:endParaRPr>
        </a:p>
      </dsp:txBody>
      <dsp:txXfrm>
        <a:off x="2766892" y="2492489"/>
        <a:ext cx="1811030" cy="865670"/>
      </dsp:txXfrm>
    </dsp:sp>
    <dsp:sp modelId="{15A4C316-CFEB-42BD-BA5C-8DC037329745}">
      <dsp:nvSpPr>
        <dsp:cNvPr id="0" name=""/>
        <dsp:cNvSpPr/>
      </dsp:nvSpPr>
      <dsp:spPr>
        <a:xfrm>
          <a:off x="2739960" y="3526559"/>
          <a:ext cx="1864894" cy="91953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2060"/>
              </a:solidFill>
            </a:rPr>
            <a:t>No todos cumplen con los compromisos generados en las reuniones y talleres.</a:t>
          </a:r>
          <a:endParaRPr lang="es-MX" sz="1500" kern="1200" dirty="0">
            <a:solidFill>
              <a:srgbClr val="002060"/>
            </a:solidFill>
          </a:endParaRPr>
        </a:p>
      </dsp:txBody>
      <dsp:txXfrm>
        <a:off x="2766892" y="3553491"/>
        <a:ext cx="1811030" cy="865670"/>
      </dsp:txXfrm>
    </dsp:sp>
    <dsp:sp modelId="{4320C990-6318-42BE-8711-090A8E864D49}">
      <dsp:nvSpPr>
        <dsp:cNvPr id="0" name=""/>
        <dsp:cNvSpPr/>
      </dsp:nvSpPr>
      <dsp:spPr>
        <a:xfrm>
          <a:off x="5012801" y="0"/>
          <a:ext cx="2331118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Talleres de formación</a:t>
          </a:r>
          <a:endParaRPr lang="es-MX" sz="2300" kern="1200" dirty="0"/>
        </a:p>
      </dsp:txBody>
      <dsp:txXfrm>
        <a:off x="5012801" y="0"/>
        <a:ext cx="2331118" cy="1404156"/>
      </dsp:txXfrm>
    </dsp:sp>
    <dsp:sp modelId="{E487BA89-2E3B-41DB-8C48-84F8B1DD4EE2}">
      <dsp:nvSpPr>
        <dsp:cNvPr id="0" name=""/>
        <dsp:cNvSpPr/>
      </dsp:nvSpPr>
      <dsp:spPr>
        <a:xfrm>
          <a:off x="5245912" y="1405527"/>
          <a:ext cx="1864894" cy="14112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2060"/>
              </a:solidFill>
            </a:rPr>
            <a:t>Inasistencia de asesores. </a:t>
          </a:r>
          <a:r>
            <a:rPr lang="es-MX" sz="1200" kern="1200" dirty="0" smtClean="0">
              <a:solidFill>
                <a:srgbClr val="002060"/>
              </a:solidFill>
            </a:rPr>
            <a:t>(trabajan en otras actividades, son asesores y alfabetizadores a la vez).</a:t>
          </a:r>
          <a:endParaRPr lang="es-MX" sz="1200" kern="1200" dirty="0">
            <a:solidFill>
              <a:srgbClr val="002060"/>
            </a:solidFill>
          </a:endParaRPr>
        </a:p>
      </dsp:txBody>
      <dsp:txXfrm>
        <a:off x="5287246" y="1446861"/>
        <a:ext cx="1782226" cy="1328572"/>
      </dsp:txXfrm>
    </dsp:sp>
    <dsp:sp modelId="{2299E513-A6C4-454F-AD95-558E2526C364}">
      <dsp:nvSpPr>
        <dsp:cNvPr id="0" name=""/>
        <dsp:cNvSpPr/>
      </dsp:nvSpPr>
      <dsp:spPr>
        <a:xfrm>
          <a:off x="5245912" y="3033881"/>
          <a:ext cx="1864894" cy="14112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2060"/>
              </a:solidFill>
            </a:rPr>
            <a:t>Reprogramación de eventos.  (recurso de transportación  a destiempo).</a:t>
          </a:r>
          <a:endParaRPr lang="es-MX" sz="1500" kern="1200" dirty="0">
            <a:solidFill>
              <a:srgbClr val="002060"/>
            </a:solidFill>
          </a:endParaRPr>
        </a:p>
      </dsp:txBody>
      <dsp:txXfrm>
        <a:off x="5287246" y="3075215"/>
        <a:ext cx="1782226" cy="132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55AE58-634E-4592-8F8D-A7A718A4E790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67B7F3-0CD0-4236-B54D-9B5BD624F0C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9724" y="1426858"/>
            <a:ext cx="7488055" cy="2053208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s-MX" sz="6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Acompañamiento </a:t>
            </a:r>
          </a:p>
          <a:p>
            <a:pPr marL="82296" indent="0" algn="ctr">
              <a:buNone/>
            </a:pPr>
            <a:r>
              <a:rPr lang="es-MX" sz="6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Pedagógico </a:t>
            </a:r>
          </a:p>
          <a:p>
            <a:pPr marL="82296" indent="0">
              <a:buNone/>
            </a:pPr>
            <a:endParaRPr lang="es-MX" sz="39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nuevo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34" y="98869"/>
            <a:ext cx="7753250" cy="7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67255" y="81785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4E3B30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Coordinación Regional  VIII  Teziutlán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91980" y="6075367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4E3B30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Septiembre,  2015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81750"/>
            <a:ext cx="3035757" cy="227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veronica\Documents\124203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35" y="3861970"/>
            <a:ext cx="2709618" cy="20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ronica\Documents\11990442_399324960258166_198690879039489773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02" y="3861970"/>
            <a:ext cx="2639898" cy="19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dirty="0"/>
              <a:t>Talleres de </a:t>
            </a:r>
            <a:r>
              <a:rPr lang="es-MX" sz="4400" dirty="0" smtClean="0"/>
              <a:t>Formación</a:t>
            </a: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43720131"/>
              </p:ext>
            </p:extLst>
          </p:nvPr>
        </p:nvGraphicFramePr>
        <p:xfrm>
          <a:off x="1115616" y="1268760"/>
          <a:ext cx="48245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Dulce\Desktop\IMG_20150813_132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1939825" cy="25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lce\Desktop\IMG_20150822_1216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81430"/>
            <a:ext cx="2217268" cy="16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ulce\Desktop\IMG_20150821_1028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79180"/>
            <a:ext cx="30194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836712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/>
              <a:t>Problemáticas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951929"/>
              </p:ext>
            </p:extLst>
          </p:nvPr>
        </p:nvGraphicFramePr>
        <p:xfrm>
          <a:off x="1331640" y="836712"/>
          <a:ext cx="73448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661248"/>
            <a:ext cx="36004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Varios proyectos para dar seguimiento y acompañamiento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52120" y="5715254"/>
            <a:ext cx="3168352" cy="9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Insumos insuficientes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ARCHIVO 2015\IMG-20150921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653" y="1247617"/>
            <a:ext cx="2188828" cy="1642291"/>
          </a:xfrm>
          <a:prstGeom prst="rect">
            <a:avLst/>
          </a:prstGeom>
          <a:noFill/>
        </p:spPr>
      </p:pic>
      <p:pic>
        <p:nvPicPr>
          <p:cNvPr id="2051" name="Picture 3" descr="C:\Users\user\Documents\ARCHIVO 2015\IMG-2015092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47609" y="1278744"/>
            <a:ext cx="2232248" cy="1674869"/>
          </a:xfrm>
          <a:prstGeom prst="rect">
            <a:avLst/>
          </a:prstGeom>
          <a:noFill/>
        </p:spPr>
      </p:pic>
      <p:pic>
        <p:nvPicPr>
          <p:cNvPr id="5" name="Picture 2" descr="C:\Users\user\Documents\ARCHIVO 2015\IMG_20150908_112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2906259"/>
            <a:ext cx="2531765" cy="1903071"/>
          </a:xfrm>
          <a:prstGeom prst="rect">
            <a:avLst/>
          </a:prstGeom>
          <a:noFill/>
        </p:spPr>
      </p:pic>
      <p:pic>
        <p:nvPicPr>
          <p:cNvPr id="6" name="Picture 3" descr="C:\Users\user\Documents\ARCHIVO 2015\IMG-20150921-WA0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4816410"/>
            <a:ext cx="2425720" cy="1820033"/>
          </a:xfrm>
          <a:prstGeom prst="rect">
            <a:avLst/>
          </a:prstGeom>
          <a:noFill/>
        </p:spPr>
      </p:pic>
      <p:pic>
        <p:nvPicPr>
          <p:cNvPr id="3074" name="Picture 2" descr="C:\Users\Dulce\Desktop\IMG_20150805_110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9" y="4816411"/>
            <a:ext cx="2507729" cy="18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57662" y="1446122"/>
            <a:ext cx="1944216" cy="1245279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Pieza fundamental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321096" y="3257621"/>
            <a:ext cx="1963385" cy="120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Trabajo colaborativo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3291790"/>
            <a:ext cx="18722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Reconocimiento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54305" y="260648"/>
            <a:ext cx="6530176" cy="43204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obtenidos </a:t>
            </a:r>
            <a:endParaRPr 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20818" y="5301208"/>
            <a:ext cx="1781059" cy="115212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Mediadores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MX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GRACIAS!</a:t>
            </a:r>
            <a:endParaRPr lang="es-MX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96544"/>
          </a:xfrm>
        </p:spPr>
        <p:txBody>
          <a:bodyPr/>
          <a:lstStyle/>
          <a:p>
            <a:pPr marL="82296" indent="0" algn="ctr">
              <a:buNone/>
            </a:pPr>
            <a:r>
              <a:rPr lang="es-MX" dirty="0" smtClean="0"/>
              <a:t>PUEBLA </a:t>
            </a:r>
          </a:p>
          <a:p>
            <a:pPr marL="82296" indent="0" algn="ctr">
              <a:buNone/>
            </a:pPr>
            <a:r>
              <a:rPr lang="es-MX" dirty="0" smtClean="0"/>
              <a:t>“UN ESPACIO DE ACOGIDA”</a:t>
            </a:r>
          </a:p>
          <a:p>
            <a:pPr marL="82296" indent="0" algn="ctr">
              <a:buNone/>
            </a:pPr>
            <a:endParaRPr lang="es-MX" dirty="0" smtClean="0"/>
          </a:p>
          <a:p>
            <a:pPr marL="82296" indent="0" algn="ctr">
              <a:buNone/>
            </a:pPr>
            <a:r>
              <a:rPr lang="es-MX" sz="2800" dirty="0" smtClean="0"/>
              <a:t>“</a:t>
            </a:r>
            <a:r>
              <a:rPr lang="es-MX" sz="2800" dirty="0"/>
              <a:t>Sin importar cuánto tiempo te quedes, quiero expresar mi alegría por poder compartir </a:t>
            </a:r>
            <a:r>
              <a:rPr lang="es-MX" sz="2800" dirty="0" smtClean="0"/>
              <a:t>este día contigo”</a:t>
            </a:r>
          </a:p>
          <a:p>
            <a:pPr marL="82296" indent="0" algn="ctr">
              <a:buNone/>
            </a:pPr>
            <a:endParaRPr lang="es-MX" dirty="0" smtClean="0"/>
          </a:p>
        </p:txBody>
      </p:sp>
      <p:pic>
        <p:nvPicPr>
          <p:cNvPr id="2050" name="Picture 2" descr="C:\Users\veronica\Documents\10987412_863724047077427_171195064916054901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707904" cy="20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084982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Arial" pitchFamily="34" charset="0"/>
                <a:cs typeface="Arial" pitchFamily="34" charset="0"/>
              </a:rPr>
              <a:t>Estructura 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de Servicios Educativos </a:t>
            </a:r>
            <a:endParaRPr lang="es-MX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5439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084168" y="1988840"/>
            <a:ext cx="155966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MR. 5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7643834" y="4071942"/>
            <a:ext cx="1104630" cy="365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MR. 7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131840" y="5334864"/>
            <a:ext cx="1225845" cy="38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MR. 6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475656" y="3607595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MR. 7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6876256" y="5517232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Total: 25 MR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61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39592" y="388541"/>
            <a:ext cx="7406640" cy="112095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A</a:t>
            </a:r>
            <a:r>
              <a:rPr lang="es-MX" dirty="0" smtClean="0"/>
              <a:t>compañamiento y formación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8725" y="1143193"/>
            <a:ext cx="8046640" cy="53456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Reunión de la Estructura de Servicios Educativos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35696" y="1961489"/>
            <a:ext cx="1648204" cy="666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1er.  momento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Programación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77669" y="1940633"/>
            <a:ext cx="1628753" cy="686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2do. m</a:t>
            </a:r>
            <a:r>
              <a:rPr lang="es-MX" sz="1600" dirty="0" smtClean="0">
                <a:solidFill>
                  <a:schemeClr val="tx1"/>
                </a:solidFill>
              </a:rPr>
              <a:t>omento</a:t>
            </a:r>
            <a:endParaRPr lang="es-MX" sz="1600" dirty="0">
              <a:solidFill>
                <a:schemeClr val="tx1"/>
              </a:solidFill>
            </a:endParaRPr>
          </a:p>
          <a:p>
            <a:pPr algn="ctr"/>
            <a:r>
              <a:rPr lang="es-MX" sz="1600" dirty="0">
                <a:solidFill>
                  <a:schemeClr val="tx1"/>
                </a:solidFill>
              </a:rPr>
              <a:t>Revisión y Seguimiento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11623" y="1964337"/>
            <a:ext cx="1728192" cy="663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dirty="0">
              <a:solidFill>
                <a:schemeClr val="tx1"/>
              </a:solidFill>
            </a:endParaRPr>
          </a:p>
          <a:p>
            <a:pPr algn="ctr"/>
            <a:r>
              <a:rPr lang="es-MX" sz="1600" dirty="0">
                <a:solidFill>
                  <a:schemeClr val="tx1"/>
                </a:solidFill>
              </a:rPr>
              <a:t>3er. m</a:t>
            </a:r>
            <a:r>
              <a:rPr lang="es-MX" sz="1600" dirty="0" smtClean="0">
                <a:solidFill>
                  <a:schemeClr val="tx1"/>
                </a:solidFill>
              </a:rPr>
              <a:t>omento</a:t>
            </a:r>
            <a:endParaRPr lang="es-MX" sz="1600" dirty="0">
              <a:solidFill>
                <a:schemeClr val="tx1"/>
              </a:solidFill>
            </a:endParaRPr>
          </a:p>
          <a:p>
            <a:pPr algn="ctr"/>
            <a:r>
              <a:rPr lang="es-MX" sz="1600" dirty="0">
                <a:solidFill>
                  <a:schemeClr val="tx1"/>
                </a:solidFill>
              </a:rPr>
              <a:t>Evaluación</a:t>
            </a:r>
          </a:p>
          <a:p>
            <a:pPr algn="ctr"/>
            <a:endParaRPr lang="es-MX" sz="1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ulce\Desktop\estruc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19" y="2996951"/>
            <a:ext cx="4315769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68344" y="594928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Mensual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44624"/>
            <a:ext cx="7776864" cy="6741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Información prioritaria de la Dirección de Servicios Educativos.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Intercambio de experiencias exitosas y dificultades. (desde el otro y para el otro).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Listas prioritarias (asesores y alfabetizadores por microrregiones, próximos a inactivarse,  educandos de más de seis meses que pueden presentar examen de la palabra, inactivos y bajas).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Seguimiento a los asesores y alfabetizadores focalizados.</a:t>
            </a:r>
          </a:p>
          <a:p>
            <a:pPr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Programación de talleres, acompañamiento y reuniones de   </a:t>
            </a:r>
          </a:p>
          <a:p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balance académico.</a:t>
            </a:r>
          </a:p>
          <a:p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Seguimiento a la aplicación de formativas, programas y   </a:t>
            </a:r>
          </a:p>
          <a:p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MX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subproyectos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Propuestas de mejora para fortalecer la práctica educativa.</a:t>
            </a:r>
          </a:p>
          <a:p>
            <a:pPr algn="ctr"/>
            <a:endParaRPr lang="es-MX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6120"/>
          <a:stretch/>
        </p:blipFill>
        <p:spPr bwMode="auto">
          <a:xfrm>
            <a:off x="1403648" y="908720"/>
            <a:ext cx="3373310" cy="206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21679" r="1517" b="8893"/>
          <a:stretch/>
        </p:blipFill>
        <p:spPr bwMode="auto">
          <a:xfrm>
            <a:off x="1182091" y="3517107"/>
            <a:ext cx="3816424" cy="236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9332" r="16383" b="9152"/>
          <a:stretch/>
        </p:blipFill>
        <p:spPr bwMode="auto">
          <a:xfrm>
            <a:off x="5425847" y="948191"/>
            <a:ext cx="2576946" cy="20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99719" y="116632"/>
            <a:ext cx="5760640" cy="621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de apoyo</a:t>
            </a:r>
            <a:endParaRPr lang="es-MX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0332" r="9288" b="8326"/>
          <a:stretch/>
        </p:blipFill>
        <p:spPr bwMode="auto">
          <a:xfrm>
            <a:off x="5425847" y="3904419"/>
            <a:ext cx="3573711" cy="180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13657" r="1143" b="8802"/>
          <a:stretch/>
        </p:blipFill>
        <p:spPr bwMode="auto">
          <a:xfrm>
            <a:off x="4781212" y="3861048"/>
            <a:ext cx="3888432" cy="22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6743" r="38726" b="32612"/>
          <a:stretch/>
        </p:blipFill>
        <p:spPr bwMode="auto">
          <a:xfrm>
            <a:off x="3275856" y="764703"/>
            <a:ext cx="3600400" cy="26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 Marcador de contenido"/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2971640" cy="233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6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5"/>
            <a:ext cx="3672408" cy="25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98" y="3645024"/>
            <a:ext cx="4544941" cy="28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4049" y="1484784"/>
            <a:ext cx="4320479" cy="1656184"/>
          </a:xfrm>
        </p:spPr>
        <p:txBody>
          <a:bodyPr>
            <a:normAutofit fontScale="90000"/>
          </a:bodyPr>
          <a:lstStyle/>
          <a:p>
            <a:r>
              <a:rPr lang="es-MX" sz="2200" dirty="0" smtClean="0"/>
              <a:t>Reuniones de </a:t>
            </a:r>
            <a:r>
              <a:rPr lang="es-MX" sz="2200" dirty="0"/>
              <a:t>B</a:t>
            </a:r>
            <a:r>
              <a:rPr lang="es-MX" sz="2200" dirty="0" smtClean="0"/>
              <a:t>alance académico</a:t>
            </a:r>
            <a:br>
              <a:rPr lang="es-MX" sz="2200" dirty="0" smtClean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 smtClean="0"/>
              <a:t>Visita  a los círculos de estudio</a:t>
            </a:r>
            <a:br>
              <a:rPr lang="es-MX" sz="2200" dirty="0" smtClean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 smtClean="0"/>
              <a:t>Talleres de formación</a:t>
            </a:r>
            <a:br>
              <a:rPr lang="es-MX" sz="2200" dirty="0" smtClean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 smtClean="0"/>
              <a:t>Registro y análisis de Información en C.R.</a:t>
            </a:r>
            <a:br>
              <a:rPr lang="es-MX" sz="2200" dirty="0" smtClean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endParaRPr lang="es-MX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55576" y="3645024"/>
            <a:ext cx="3908290" cy="2232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MX" sz="4000" dirty="0" smtClean="0"/>
              <a:t>Agenda </a:t>
            </a:r>
          </a:p>
          <a:p>
            <a:pPr algn="ctr"/>
            <a:r>
              <a:rPr lang="es-MX" sz="4000" dirty="0" smtClean="0"/>
              <a:t>de</a:t>
            </a:r>
          </a:p>
          <a:p>
            <a:pPr algn="ctr"/>
            <a:r>
              <a:rPr lang="es-MX" sz="4000" dirty="0" smtClean="0"/>
              <a:t> Actividades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6112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MX" sz="4400" dirty="0"/>
              <a:t>Reuniones de Balance a</a:t>
            </a:r>
            <a:r>
              <a:rPr lang="es-MX" sz="4400" dirty="0" smtClean="0"/>
              <a:t>cadémico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836712"/>
            <a:ext cx="7709480" cy="4800600"/>
          </a:xfrm>
        </p:spPr>
        <p:txBody>
          <a:bodyPr/>
          <a:lstStyle/>
          <a:p>
            <a:pPr marL="82296" indent="0">
              <a:buNone/>
            </a:pPr>
            <a:r>
              <a:rPr lang="es-MX" sz="2800" dirty="0" smtClean="0"/>
              <a:t>Puntos que se consideran:</a:t>
            </a:r>
          </a:p>
          <a:p>
            <a:r>
              <a:rPr lang="es-MX" sz="1800" dirty="0" smtClean="0"/>
              <a:t>Educandos Próximos a inactivarse-</a:t>
            </a:r>
          </a:p>
          <a:p>
            <a:r>
              <a:rPr lang="es-MX" sz="1800" dirty="0" smtClean="0"/>
              <a:t>Educandos con más de seis meses para presentar examen de </a:t>
            </a:r>
            <a:r>
              <a:rPr lang="es-MX" sz="1800" i="1" dirty="0" smtClean="0"/>
              <a:t>La palabra</a:t>
            </a:r>
          </a:p>
          <a:p>
            <a:r>
              <a:rPr lang="es-MX" sz="1800" dirty="0" smtClean="0"/>
              <a:t>Educandos reprobados.</a:t>
            </a:r>
          </a:p>
          <a:p>
            <a:r>
              <a:rPr lang="es-MX" sz="1800" dirty="0" smtClean="0"/>
              <a:t>Seguimiento a proyectos y programas.</a:t>
            </a:r>
          </a:p>
          <a:p>
            <a:r>
              <a:rPr lang="es-MX" sz="1800" dirty="0" smtClean="0"/>
              <a:t>Llenado de la Hoja de avance, hoja de seguimiento y carpeta de actividades.</a:t>
            </a:r>
          </a:p>
          <a:p>
            <a:r>
              <a:rPr lang="es-MX" sz="1800" dirty="0" smtClean="0"/>
              <a:t>Aplicación </a:t>
            </a:r>
            <a:r>
              <a:rPr lang="es-MX" sz="1800" smtClean="0"/>
              <a:t>de formativas,</a:t>
            </a:r>
            <a:endParaRPr lang="es-MX" sz="1800" dirty="0" smtClean="0"/>
          </a:p>
          <a:p>
            <a:r>
              <a:rPr lang="es-MX" sz="1800" dirty="0" smtClean="0"/>
              <a:t>Módulos entregados en tiempo y forma</a:t>
            </a:r>
          </a:p>
          <a:p>
            <a:r>
              <a:rPr lang="es-MX" sz="1800" dirty="0" smtClean="0"/>
              <a:t>Seguimiento al esquema de formación</a:t>
            </a:r>
          </a:p>
          <a:p>
            <a:r>
              <a:rPr lang="es-MX" sz="1800" dirty="0" smtClean="0"/>
              <a:t> Avances Meta-Logro</a:t>
            </a:r>
          </a:p>
          <a:p>
            <a:r>
              <a:rPr lang="es-MX" sz="1800" dirty="0" smtClean="0"/>
              <a:t>SAAE</a:t>
            </a:r>
          </a:p>
          <a:p>
            <a:endParaRPr lang="es-MX" sz="1800" dirty="0" smtClean="0"/>
          </a:p>
          <a:p>
            <a:endParaRPr lang="es-MX" sz="1800" dirty="0" smtClean="0"/>
          </a:p>
          <a:p>
            <a:endParaRPr lang="es-MX" sz="1800" dirty="0" smtClean="0"/>
          </a:p>
          <a:p>
            <a:pPr marL="82296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 descr="https://lh3.googleusercontent.com/wNlP4_h_BYfKIBEC6rcmB-NImMd2BAJCc1oybcWJGtqm8hi7X9yAi4M-3NIKYA3jSHjMoRkHEHvO-iJvdvuXvV66XHRUyNGLQUyTuj4GOXBdN4-jA36gPfaCjXSwptbtPk0oUljDLHuJpnANqXKU9uVAHytCUPeLm3TUpKn1l_vQtVMSmCL7LkSxQkNgZcrDUWQryMTvo68JlXX5VAeECsHQy3EHa4nXnQmmVMqAUl1XepYQW0GGcyTLMAuKN8cAbPEuCjOWQdpqnt0HtBavTHjv2TrBXNT0E4ScVoCXF7ggkInp5gWFlfCZU3rWbFECdD_EOjpgd4CaJV6ilsr42ktzVc1q5YI2HiXLYNqwTKPqDCUNiDpBEWj3yZ3ZuNFJgP5ZzA7s09W4XeKZuzml7VSN2wsNyt_ev6_i3dmvSsmfJ_wWlUDSR66V_4xgxY73UWQV3t8521pFbh-D5K-PCNBbeBYIQuDPG-W4xVcSHMQ9aBl8uQiXbY82rcRJEQ4W5Fkww9oiZMHNNYQ9vfpuJscQX38TC-ye_fLGU4Ytz48=w1007-h755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703034" cy="27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010475" cy="212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-26058"/>
            <a:ext cx="7498080" cy="1143000"/>
          </a:xfrm>
        </p:spPr>
        <p:txBody>
          <a:bodyPr>
            <a:normAutofit/>
          </a:bodyPr>
          <a:lstStyle/>
          <a:p>
            <a:r>
              <a:rPr lang="es-MX" sz="4400" dirty="0" smtClean="0"/>
              <a:t>Visita a </a:t>
            </a:r>
            <a:r>
              <a:rPr lang="es-MX" sz="4400" dirty="0"/>
              <a:t>los </a:t>
            </a:r>
            <a:r>
              <a:rPr lang="es-MX" sz="4400" dirty="0" smtClean="0"/>
              <a:t>círculos de estudio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980728"/>
            <a:ext cx="7498080" cy="4966734"/>
          </a:xfrm>
        </p:spPr>
        <p:txBody>
          <a:bodyPr/>
          <a:lstStyle/>
          <a:p>
            <a:pPr marL="82296" indent="0">
              <a:buNone/>
            </a:pPr>
            <a:r>
              <a:rPr lang="es-MX" dirty="0"/>
              <a:t>Puntos que se consideran</a:t>
            </a:r>
            <a:r>
              <a:rPr lang="es-MX" dirty="0" smtClean="0"/>
              <a:t>:</a:t>
            </a:r>
          </a:p>
          <a:p>
            <a:r>
              <a:rPr lang="es-MX" sz="1800" dirty="0" smtClean="0"/>
              <a:t>Desempeño del asesor</a:t>
            </a:r>
          </a:p>
          <a:p>
            <a:r>
              <a:rPr lang="es-MX" sz="1800" dirty="0" smtClean="0"/>
              <a:t>Problemáticas generales</a:t>
            </a:r>
          </a:p>
          <a:p>
            <a:r>
              <a:rPr lang="es-MX" sz="1800" dirty="0" smtClean="0"/>
              <a:t>Intercambio de experiencias</a:t>
            </a:r>
          </a:p>
          <a:p>
            <a:r>
              <a:rPr lang="es-MX" sz="1800" dirty="0" smtClean="0"/>
              <a:t>Bitácora del asesor</a:t>
            </a:r>
          </a:p>
          <a:p>
            <a:r>
              <a:rPr lang="es-MX" sz="1800" dirty="0" smtClean="0"/>
              <a:t>Planeación didáctica o guía de sesión</a:t>
            </a:r>
          </a:p>
          <a:p>
            <a:r>
              <a:rPr lang="es-MX" sz="1800" dirty="0" smtClean="0"/>
              <a:t>Impacto y </a:t>
            </a:r>
            <a:r>
              <a:rPr lang="es-MX" sz="1800" dirty="0" smtClean="0"/>
              <a:t>resultados  </a:t>
            </a:r>
            <a:r>
              <a:rPr lang="es-MX" sz="1800" dirty="0" smtClean="0"/>
              <a:t>del taller</a:t>
            </a:r>
          </a:p>
          <a:p>
            <a:pPr marL="82296" indent="0">
              <a:buNone/>
            </a:pPr>
            <a:endParaRPr lang="es-MX" sz="1800" dirty="0" smtClean="0"/>
          </a:p>
          <a:p>
            <a:endParaRPr lang="es-MX" sz="1800" dirty="0" smtClean="0"/>
          </a:p>
          <a:p>
            <a:pPr marL="82296" indent="0">
              <a:buNone/>
            </a:pPr>
            <a:endParaRPr lang="es-MX" dirty="0" smtClean="0"/>
          </a:p>
          <a:p>
            <a:endParaRPr lang="es-MX" dirty="0"/>
          </a:p>
          <a:p>
            <a:pPr marL="82296" indent="0">
              <a:buNone/>
            </a:pPr>
            <a:endParaRPr lang="es-MX" dirty="0"/>
          </a:p>
        </p:txBody>
      </p:sp>
      <p:pic>
        <p:nvPicPr>
          <p:cNvPr id="5122" name="Picture 2" descr="https://lh3.googleusercontent.com/YITLPr8NZbpFXqx0D6gkQRA8CiE8CPkP_xmCqgWuSaFdIxJ4z2DQ7oK3CIYZnF9MKjlsObljRQb6H9F_dIHnXQEtAwJ-032S2E4qSBMSHylTkUCk2TQLJqHTuhCfpb9y6v2wdIfOkRB5fkbAqNFX3ibSvOMfuJOXFv__7lQnRk9J8zWDQM51L0Ps6A80MuZ8L_ibneqdW57Orv2XNAcoya9VApHI803z4EdolFswqU_XtSrhyNw01XGNaO6WXlOEOZ9KWSChoVrmrAsA_rR9pNcbppCP6emFeMTi5R8IxbfX60Ewcc8fd2eZDUZ5UtBsUJW2CaTznRTXgTm2xrbNzpqfWBnpnXNB1T3aMH_THDikjzHdlq9nMskefgLL-DAJIUFuiM6YEiVECik5_1lH39QvAYgOZKLRzxwFrEdVMRBpFFl6ixzeLuPgWy2zPxuK85EQ3BC6HxhlyuU49SicVsBYPHNIT0qp-a2Q81ZNCJJyYSNdO4jffMuQJ0BTdssKzRsvaKjNMQ2V7VFhgYFf7CfmTHmJhtkE4KvaF_e5N_U=w1007-h755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27" y="1484784"/>
            <a:ext cx="2524605" cy="1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ulce\Desktop\IMG_20150922_144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1995127" cy="20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ulce\Desktop\IMG-20150922-WA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90" y="4113295"/>
            <a:ext cx="2961081" cy="19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ulce\Desktop\IMG_482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0287"/>
            <a:ext cx="2664296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529</TotalTime>
  <Words>440</Words>
  <Application>Microsoft Office PowerPoint</Application>
  <PresentationFormat>Presentación en pantalla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Verdana</vt:lpstr>
      <vt:lpstr>Wingdings 2</vt:lpstr>
      <vt:lpstr>Solsticio</vt:lpstr>
      <vt:lpstr>Presentación de PowerPoint</vt:lpstr>
      <vt:lpstr>Estructura de Servicios Educativos </vt:lpstr>
      <vt:lpstr>             Acompañamiento y formación </vt:lpstr>
      <vt:lpstr>Presentación de PowerPoint</vt:lpstr>
      <vt:lpstr>Presentación de PowerPoint</vt:lpstr>
      <vt:lpstr>Presentación de PowerPoint</vt:lpstr>
      <vt:lpstr>Reuniones de Balance académico  Visita  a los círculos de estudio  Talleres de formación  Registro y análisis de Información en C.R.    </vt:lpstr>
      <vt:lpstr>Reuniones de Balance académico</vt:lpstr>
      <vt:lpstr>Visita a los círculos de estudio </vt:lpstr>
      <vt:lpstr>Talleres de Formación</vt:lpstr>
      <vt:lpstr>Problemáticas </vt:lpstr>
      <vt:lpstr>Presentación de PowerPoint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AraceliZapata</cp:lastModifiedBy>
  <cp:revision>74</cp:revision>
  <dcterms:created xsi:type="dcterms:W3CDTF">2015-09-21T22:14:31Z</dcterms:created>
  <dcterms:modified xsi:type="dcterms:W3CDTF">2015-09-24T14:39:43Z</dcterms:modified>
</cp:coreProperties>
</file>