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8" r:id="rId4"/>
    <p:sldId id="282" r:id="rId5"/>
    <p:sldId id="284" r:id="rId6"/>
    <p:sldId id="285" r:id="rId7"/>
    <p:sldId id="286" r:id="rId8"/>
    <p:sldId id="288" r:id="rId9"/>
    <p:sldId id="274" r:id="rId10"/>
    <p:sldId id="289" r:id="rId11"/>
    <p:sldId id="265" r:id="rId12"/>
    <p:sldId id="275" r:id="rId13"/>
    <p:sldId id="277" r:id="rId14"/>
    <p:sldId id="29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5312C-284F-4159-8C95-CBE52CD1754A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B906D4A-C15C-4BCC-927E-290D8D1B4710}">
      <dgm:prSet/>
      <dgm:spPr/>
      <dgm:t>
        <a:bodyPr/>
        <a:lstStyle/>
        <a:p>
          <a:pPr rtl="0"/>
          <a:r>
            <a:rPr lang="es-MX" dirty="0" smtClean="0"/>
            <a:t>FORMADOR ESPECIALISTA  LENGUA Y COMUNICACIÓN (1 MR, </a:t>
          </a:r>
          <a:r>
            <a:rPr lang="es-MX" dirty="0" err="1" smtClean="0"/>
            <a:t>CFLyE</a:t>
          </a:r>
          <a:r>
            <a:rPr lang="es-MX" dirty="0" smtClean="0"/>
            <a:t> EN PLAZAS COMUNITARIAS )</a:t>
          </a:r>
          <a:endParaRPr lang="es-MX" dirty="0"/>
        </a:p>
      </dgm:t>
    </dgm:pt>
    <dgm:pt modelId="{9B4EDDA4-42B2-4186-A0F2-3B021AB50370}" type="parTrans" cxnId="{0ED2C93F-7FDA-4A4A-AB78-18A3C2509D4D}">
      <dgm:prSet/>
      <dgm:spPr/>
      <dgm:t>
        <a:bodyPr/>
        <a:lstStyle/>
        <a:p>
          <a:endParaRPr lang="es-MX"/>
        </a:p>
      </dgm:t>
    </dgm:pt>
    <dgm:pt modelId="{C66344BA-29DD-4DD9-88C6-4F47792A8F96}" type="sibTrans" cxnId="{0ED2C93F-7FDA-4A4A-AB78-18A3C2509D4D}">
      <dgm:prSet/>
      <dgm:spPr/>
      <dgm:t>
        <a:bodyPr/>
        <a:lstStyle/>
        <a:p>
          <a:endParaRPr lang="es-MX"/>
        </a:p>
      </dgm:t>
    </dgm:pt>
    <dgm:pt modelId="{F4C74F2D-0C9E-482A-B681-E9D8FF63C567}">
      <dgm:prSet/>
      <dgm:spPr/>
      <dgm:t>
        <a:bodyPr/>
        <a:lstStyle/>
        <a:p>
          <a:pPr rtl="0"/>
          <a:r>
            <a:rPr lang="es-MX" dirty="0" smtClean="0"/>
            <a:t>FORMADOR ESPECIALISTA  APTITUDES Y HABILIDADES PEDAGÓGICAS (4 MR)</a:t>
          </a:r>
          <a:endParaRPr lang="es-MX" dirty="0"/>
        </a:p>
      </dgm:t>
    </dgm:pt>
    <dgm:pt modelId="{EE1693F7-C8F8-40C4-963D-75960220420A}" type="parTrans" cxnId="{6759E27C-8C06-4268-A614-6108BAE40DC4}">
      <dgm:prSet/>
      <dgm:spPr/>
      <dgm:t>
        <a:bodyPr/>
        <a:lstStyle/>
        <a:p>
          <a:endParaRPr lang="es-MX"/>
        </a:p>
      </dgm:t>
    </dgm:pt>
    <dgm:pt modelId="{5F353ADC-B4CD-4200-B4D7-861F841C6332}" type="sibTrans" cxnId="{6759E27C-8C06-4268-A614-6108BAE40DC4}">
      <dgm:prSet/>
      <dgm:spPr/>
      <dgm:t>
        <a:bodyPr/>
        <a:lstStyle/>
        <a:p>
          <a:endParaRPr lang="es-MX"/>
        </a:p>
      </dgm:t>
    </dgm:pt>
    <dgm:pt modelId="{91C1CB64-69E4-4095-B4E8-AE346640E39C}">
      <dgm:prSet/>
      <dgm:spPr/>
      <dgm:t>
        <a:bodyPr/>
        <a:lstStyle/>
        <a:p>
          <a:pPr rtl="0"/>
          <a:r>
            <a:rPr lang="es-MX" dirty="0" smtClean="0"/>
            <a:t>ENLACE EDUCATIVO (4 MR)</a:t>
          </a:r>
          <a:endParaRPr lang="es-MX" dirty="0"/>
        </a:p>
      </dgm:t>
    </dgm:pt>
    <dgm:pt modelId="{8274FF96-E17D-4542-93A6-28777F1D5A52}" type="parTrans" cxnId="{ABF73C0B-9F11-419D-87A9-21B71AB15389}">
      <dgm:prSet/>
      <dgm:spPr/>
      <dgm:t>
        <a:bodyPr/>
        <a:lstStyle/>
        <a:p>
          <a:endParaRPr lang="es-MX"/>
        </a:p>
      </dgm:t>
    </dgm:pt>
    <dgm:pt modelId="{430FE3F2-56A8-459E-9996-2D2A856519C9}" type="sibTrans" cxnId="{ABF73C0B-9F11-419D-87A9-21B71AB15389}">
      <dgm:prSet/>
      <dgm:spPr/>
      <dgm:t>
        <a:bodyPr/>
        <a:lstStyle/>
        <a:p>
          <a:endParaRPr lang="es-MX"/>
        </a:p>
      </dgm:t>
    </dgm:pt>
    <dgm:pt modelId="{7ED01006-C078-4D4B-AF70-657CBE9BA928}">
      <dgm:prSet/>
      <dgm:spPr/>
      <dgm:t>
        <a:bodyPr/>
        <a:lstStyle/>
        <a:p>
          <a:pPr rtl="0"/>
          <a:r>
            <a:rPr lang="es-MX" dirty="0" smtClean="0"/>
            <a:t>FORMADOR ESPECIALISTA  MATEMÁTICAS (4 MR)</a:t>
          </a:r>
          <a:endParaRPr lang="es-MX" dirty="0"/>
        </a:p>
      </dgm:t>
    </dgm:pt>
    <dgm:pt modelId="{620F6288-6EA2-447E-9663-0E375172022B}" type="parTrans" cxnId="{FB06B5A3-F5A9-4937-B4F0-BDE9B87EC91E}">
      <dgm:prSet/>
      <dgm:spPr/>
      <dgm:t>
        <a:bodyPr/>
        <a:lstStyle/>
        <a:p>
          <a:endParaRPr lang="es-MX"/>
        </a:p>
      </dgm:t>
    </dgm:pt>
    <dgm:pt modelId="{AE5AC727-51DC-496D-A267-C35D78BAC92C}" type="sibTrans" cxnId="{FB06B5A3-F5A9-4937-B4F0-BDE9B87EC91E}">
      <dgm:prSet/>
      <dgm:spPr/>
      <dgm:t>
        <a:bodyPr/>
        <a:lstStyle/>
        <a:p>
          <a:endParaRPr lang="es-MX"/>
        </a:p>
      </dgm:t>
    </dgm:pt>
    <dgm:pt modelId="{FD2349A8-3821-4D28-87DC-75664BA9C192}">
      <dgm:prSet/>
      <dgm:spPr/>
      <dgm:t>
        <a:bodyPr/>
        <a:lstStyle/>
        <a:p>
          <a:pPr rtl="0"/>
          <a:r>
            <a:rPr lang="es-MX" dirty="0" smtClean="0"/>
            <a:t>ENLACE EDUCATIVO (4 MR)</a:t>
          </a:r>
          <a:endParaRPr lang="es-MX" dirty="0"/>
        </a:p>
      </dgm:t>
    </dgm:pt>
    <dgm:pt modelId="{40904964-7CE0-48E2-A654-5A8541B21AF5}" type="parTrans" cxnId="{7D0C985F-940D-42E8-8A33-3978E709B1E3}">
      <dgm:prSet/>
      <dgm:spPr/>
      <dgm:t>
        <a:bodyPr/>
        <a:lstStyle/>
        <a:p>
          <a:endParaRPr lang="es-MX"/>
        </a:p>
      </dgm:t>
    </dgm:pt>
    <dgm:pt modelId="{BA41D670-5533-44F8-B042-52F24694B7C9}" type="sibTrans" cxnId="{7D0C985F-940D-42E8-8A33-3978E709B1E3}">
      <dgm:prSet/>
      <dgm:spPr/>
      <dgm:t>
        <a:bodyPr/>
        <a:lstStyle/>
        <a:p>
          <a:endParaRPr lang="es-MX"/>
        </a:p>
      </dgm:t>
    </dgm:pt>
    <dgm:pt modelId="{9C0FF1DB-A3F4-441E-8C7E-6AA9DBEEA6FE}">
      <dgm:prSet/>
      <dgm:spPr/>
      <dgm:t>
        <a:bodyPr/>
        <a:lstStyle/>
        <a:p>
          <a:pPr rtl="0"/>
          <a:r>
            <a:rPr lang="es-MX" smtClean="0"/>
            <a:t>RESPONSABLE DE SERVICIOS EDUCATIVOS (PROYECTOS CON USO DE TIC’S EN PC Y PROPUESTA DE SALUD)</a:t>
          </a:r>
          <a:endParaRPr lang="es-MX"/>
        </a:p>
      </dgm:t>
    </dgm:pt>
    <dgm:pt modelId="{276276B6-297D-4AB8-8D79-9B4736782AB4}" type="parTrans" cxnId="{C3EB857D-76A0-44DD-BFBD-4DCCB341A729}">
      <dgm:prSet/>
      <dgm:spPr/>
      <dgm:t>
        <a:bodyPr/>
        <a:lstStyle/>
        <a:p>
          <a:endParaRPr lang="es-MX"/>
        </a:p>
      </dgm:t>
    </dgm:pt>
    <dgm:pt modelId="{48B89B35-F7C7-4E92-BE66-2ABA14E7C498}" type="sibTrans" cxnId="{C3EB857D-76A0-44DD-BFBD-4DCCB341A729}">
      <dgm:prSet/>
      <dgm:spPr/>
      <dgm:t>
        <a:bodyPr/>
        <a:lstStyle/>
        <a:p>
          <a:endParaRPr lang="es-MX"/>
        </a:p>
      </dgm:t>
    </dgm:pt>
    <dgm:pt modelId="{413E5430-5A93-4294-90D3-675CF7A4BF27}">
      <dgm:prSet/>
      <dgm:spPr/>
      <dgm:t>
        <a:bodyPr/>
        <a:lstStyle/>
        <a:p>
          <a:pPr rtl="0"/>
          <a:r>
            <a:rPr lang="es-MX" dirty="0" smtClean="0"/>
            <a:t>ENLACE EDUCATIVO (4 MR)</a:t>
          </a:r>
          <a:endParaRPr lang="es-MX" dirty="0"/>
        </a:p>
      </dgm:t>
    </dgm:pt>
    <dgm:pt modelId="{A9B04894-3B01-4E59-B0BC-45DE8773659B}" type="sibTrans" cxnId="{82D927CC-A896-4DE7-AEAD-ABE338C024B3}">
      <dgm:prSet/>
      <dgm:spPr/>
      <dgm:t>
        <a:bodyPr/>
        <a:lstStyle/>
        <a:p>
          <a:endParaRPr lang="es-MX"/>
        </a:p>
      </dgm:t>
    </dgm:pt>
    <dgm:pt modelId="{109D7B59-9024-4762-B444-014C95FD8780}" type="parTrans" cxnId="{82D927CC-A896-4DE7-AEAD-ABE338C024B3}">
      <dgm:prSet/>
      <dgm:spPr/>
      <dgm:t>
        <a:bodyPr/>
        <a:lstStyle/>
        <a:p>
          <a:endParaRPr lang="es-MX"/>
        </a:p>
      </dgm:t>
    </dgm:pt>
    <dgm:pt modelId="{22106D64-3D3F-4E49-B026-27E3A837FC3C}" type="pres">
      <dgm:prSet presAssocID="{4305312C-284F-4159-8C95-CBE52CD175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1109AE7-B77B-4FD1-8339-5910F68F01F3}" type="pres">
      <dgm:prSet presAssocID="{4305312C-284F-4159-8C95-CBE52CD1754A}" presName="Name1" presStyleCnt="0"/>
      <dgm:spPr/>
    </dgm:pt>
    <dgm:pt modelId="{1B0037BD-C799-40EF-9207-C5E7549A28A4}" type="pres">
      <dgm:prSet presAssocID="{4305312C-284F-4159-8C95-CBE52CD1754A}" presName="cycle" presStyleCnt="0"/>
      <dgm:spPr/>
    </dgm:pt>
    <dgm:pt modelId="{D0623293-B770-42AC-91F0-7096AC4EE52A}" type="pres">
      <dgm:prSet presAssocID="{4305312C-284F-4159-8C95-CBE52CD1754A}" presName="srcNode" presStyleLbl="node1" presStyleIdx="0" presStyleCnt="7"/>
      <dgm:spPr/>
    </dgm:pt>
    <dgm:pt modelId="{457A4247-9B50-4699-845F-B3D1E9ED3202}" type="pres">
      <dgm:prSet presAssocID="{4305312C-284F-4159-8C95-CBE52CD1754A}" presName="conn" presStyleLbl="parChTrans1D2" presStyleIdx="0" presStyleCnt="1"/>
      <dgm:spPr/>
      <dgm:t>
        <a:bodyPr/>
        <a:lstStyle/>
        <a:p>
          <a:endParaRPr lang="es-MX"/>
        </a:p>
      </dgm:t>
    </dgm:pt>
    <dgm:pt modelId="{B065D6E2-3508-4DEF-BD28-4007665082B9}" type="pres">
      <dgm:prSet presAssocID="{4305312C-284F-4159-8C95-CBE52CD1754A}" presName="extraNode" presStyleLbl="node1" presStyleIdx="0" presStyleCnt="7"/>
      <dgm:spPr/>
    </dgm:pt>
    <dgm:pt modelId="{E0FD8B2D-3C24-47D2-B89F-255C4574FF32}" type="pres">
      <dgm:prSet presAssocID="{4305312C-284F-4159-8C95-CBE52CD1754A}" presName="dstNode" presStyleLbl="node1" presStyleIdx="0" presStyleCnt="7"/>
      <dgm:spPr/>
    </dgm:pt>
    <dgm:pt modelId="{198E83C0-664D-4CAA-939E-9F83C84E7126}" type="pres">
      <dgm:prSet presAssocID="{7B906D4A-C15C-4BCC-927E-290D8D1B471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D21822-DA86-4450-BB45-59C0654A2146}" type="pres">
      <dgm:prSet presAssocID="{7B906D4A-C15C-4BCC-927E-290D8D1B4710}" presName="accent_1" presStyleCnt="0"/>
      <dgm:spPr/>
    </dgm:pt>
    <dgm:pt modelId="{2A4FD746-7EF1-401D-8426-3CB9BDAAFD14}" type="pres">
      <dgm:prSet presAssocID="{7B906D4A-C15C-4BCC-927E-290D8D1B4710}" presName="accentRepeatNode" presStyleLbl="solidFgAcc1" presStyleIdx="0" presStyleCnt="7"/>
      <dgm:spPr/>
    </dgm:pt>
    <dgm:pt modelId="{9F21EF0E-BF85-4BEA-A7F9-66C866AB8DE5}" type="pres">
      <dgm:prSet presAssocID="{413E5430-5A93-4294-90D3-675CF7A4BF2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B2710-56BD-4EDC-BE80-845537A8F5CF}" type="pres">
      <dgm:prSet presAssocID="{413E5430-5A93-4294-90D3-675CF7A4BF27}" presName="accent_2" presStyleCnt="0"/>
      <dgm:spPr/>
    </dgm:pt>
    <dgm:pt modelId="{5176CF78-9607-4756-B291-A17C7B21B7B3}" type="pres">
      <dgm:prSet presAssocID="{413E5430-5A93-4294-90D3-675CF7A4BF27}" presName="accentRepeatNode" presStyleLbl="solidFgAcc1" presStyleIdx="1" presStyleCnt="7"/>
      <dgm:spPr/>
    </dgm:pt>
    <dgm:pt modelId="{E6E69DBF-841C-4BA9-8D6C-904BEA3D6324}" type="pres">
      <dgm:prSet presAssocID="{F4C74F2D-0C9E-482A-B681-E9D8FF63C56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C7A43F-F26C-48DD-BED6-7B7E004A163A}" type="pres">
      <dgm:prSet presAssocID="{F4C74F2D-0C9E-482A-B681-E9D8FF63C567}" presName="accent_3" presStyleCnt="0"/>
      <dgm:spPr/>
    </dgm:pt>
    <dgm:pt modelId="{63A68EF5-4448-45BD-8027-E1E1D272D3B3}" type="pres">
      <dgm:prSet presAssocID="{F4C74F2D-0C9E-482A-B681-E9D8FF63C567}" presName="accentRepeatNode" presStyleLbl="solidFgAcc1" presStyleIdx="2" presStyleCnt="7"/>
      <dgm:spPr/>
    </dgm:pt>
    <dgm:pt modelId="{9B11A903-772E-4175-A3AD-1FCCAF70038B}" type="pres">
      <dgm:prSet presAssocID="{91C1CB64-69E4-4095-B4E8-AE346640E3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A425F9-98A5-4EEB-A32F-2FA42F031E04}" type="pres">
      <dgm:prSet presAssocID="{91C1CB64-69E4-4095-B4E8-AE346640E39C}" presName="accent_4" presStyleCnt="0"/>
      <dgm:spPr/>
    </dgm:pt>
    <dgm:pt modelId="{21306CF2-05FA-4097-9B94-65375378EC8C}" type="pres">
      <dgm:prSet presAssocID="{91C1CB64-69E4-4095-B4E8-AE346640E39C}" presName="accentRepeatNode" presStyleLbl="solidFgAcc1" presStyleIdx="3" presStyleCnt="7"/>
      <dgm:spPr/>
    </dgm:pt>
    <dgm:pt modelId="{0FBC4E77-F0A5-4CE7-9EFB-5AD0014D6174}" type="pres">
      <dgm:prSet presAssocID="{7ED01006-C078-4D4B-AF70-657CBE9BA92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EA3CE9-3981-4F57-81A7-12B46D3C83C1}" type="pres">
      <dgm:prSet presAssocID="{7ED01006-C078-4D4B-AF70-657CBE9BA928}" presName="accent_5" presStyleCnt="0"/>
      <dgm:spPr/>
    </dgm:pt>
    <dgm:pt modelId="{898E1DD9-5D91-4EA0-B3F3-0E5D25C9784D}" type="pres">
      <dgm:prSet presAssocID="{7ED01006-C078-4D4B-AF70-657CBE9BA928}" presName="accentRepeatNode" presStyleLbl="solidFgAcc1" presStyleIdx="4" presStyleCnt="7"/>
      <dgm:spPr/>
    </dgm:pt>
    <dgm:pt modelId="{43639614-C81C-4488-BB94-5AB18649CFBE}" type="pres">
      <dgm:prSet presAssocID="{FD2349A8-3821-4D28-87DC-75664BA9C19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02F82-4BEB-4093-A114-12C8119972DB}" type="pres">
      <dgm:prSet presAssocID="{FD2349A8-3821-4D28-87DC-75664BA9C192}" presName="accent_6" presStyleCnt="0"/>
      <dgm:spPr/>
    </dgm:pt>
    <dgm:pt modelId="{A0E5E237-93CF-471E-B103-CA2B294D92A4}" type="pres">
      <dgm:prSet presAssocID="{FD2349A8-3821-4D28-87DC-75664BA9C192}" presName="accentRepeatNode" presStyleLbl="solidFgAcc1" presStyleIdx="5" presStyleCnt="7"/>
      <dgm:spPr/>
    </dgm:pt>
    <dgm:pt modelId="{1706CF50-16ED-40DE-BF9B-5A927E5139D2}" type="pres">
      <dgm:prSet presAssocID="{9C0FF1DB-A3F4-441E-8C7E-6AA9DBEEA6F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5B95FF-5315-4F59-A41B-3273692534E2}" type="pres">
      <dgm:prSet presAssocID="{9C0FF1DB-A3F4-441E-8C7E-6AA9DBEEA6FE}" presName="accent_7" presStyleCnt="0"/>
      <dgm:spPr/>
    </dgm:pt>
    <dgm:pt modelId="{298304B5-7AF7-4EF3-A159-A21C23EDAA41}" type="pres">
      <dgm:prSet presAssocID="{9C0FF1DB-A3F4-441E-8C7E-6AA9DBEEA6FE}" presName="accentRepeatNode" presStyleLbl="solidFgAcc1" presStyleIdx="6" presStyleCnt="7"/>
      <dgm:spPr/>
    </dgm:pt>
  </dgm:ptLst>
  <dgm:cxnLst>
    <dgm:cxn modelId="{7D0C985F-940D-42E8-8A33-3978E709B1E3}" srcId="{4305312C-284F-4159-8C95-CBE52CD1754A}" destId="{FD2349A8-3821-4D28-87DC-75664BA9C192}" srcOrd="5" destOrd="0" parTransId="{40904964-7CE0-48E2-A654-5A8541B21AF5}" sibTransId="{BA41D670-5533-44F8-B042-52F24694B7C9}"/>
    <dgm:cxn modelId="{7E6738CC-52E3-4CC6-A48D-FF679A53CF3D}" type="presOf" srcId="{F4C74F2D-0C9E-482A-B681-E9D8FF63C567}" destId="{E6E69DBF-841C-4BA9-8D6C-904BEA3D6324}" srcOrd="0" destOrd="0" presId="urn:microsoft.com/office/officeart/2008/layout/VerticalCurvedList"/>
    <dgm:cxn modelId="{FB06B5A3-F5A9-4937-B4F0-BDE9B87EC91E}" srcId="{4305312C-284F-4159-8C95-CBE52CD1754A}" destId="{7ED01006-C078-4D4B-AF70-657CBE9BA928}" srcOrd="4" destOrd="0" parTransId="{620F6288-6EA2-447E-9663-0E375172022B}" sibTransId="{AE5AC727-51DC-496D-A267-C35D78BAC92C}"/>
    <dgm:cxn modelId="{34E3FE1C-7B3B-480F-AEAE-1E7C15833636}" type="presOf" srcId="{91C1CB64-69E4-4095-B4E8-AE346640E39C}" destId="{9B11A903-772E-4175-A3AD-1FCCAF70038B}" srcOrd="0" destOrd="0" presId="urn:microsoft.com/office/officeart/2008/layout/VerticalCurvedList"/>
    <dgm:cxn modelId="{6759E27C-8C06-4268-A614-6108BAE40DC4}" srcId="{4305312C-284F-4159-8C95-CBE52CD1754A}" destId="{F4C74F2D-0C9E-482A-B681-E9D8FF63C567}" srcOrd="2" destOrd="0" parTransId="{EE1693F7-C8F8-40C4-963D-75960220420A}" sibTransId="{5F353ADC-B4CD-4200-B4D7-861F841C6332}"/>
    <dgm:cxn modelId="{C3EB857D-76A0-44DD-BFBD-4DCCB341A729}" srcId="{4305312C-284F-4159-8C95-CBE52CD1754A}" destId="{9C0FF1DB-A3F4-441E-8C7E-6AA9DBEEA6FE}" srcOrd="6" destOrd="0" parTransId="{276276B6-297D-4AB8-8D79-9B4736782AB4}" sibTransId="{48B89B35-F7C7-4E92-BE66-2ABA14E7C498}"/>
    <dgm:cxn modelId="{00F3475A-8BAE-45D9-B117-4DF2E2E91B73}" type="presOf" srcId="{7B906D4A-C15C-4BCC-927E-290D8D1B4710}" destId="{198E83C0-664D-4CAA-939E-9F83C84E7126}" srcOrd="0" destOrd="0" presId="urn:microsoft.com/office/officeart/2008/layout/VerticalCurvedList"/>
    <dgm:cxn modelId="{ABF73C0B-9F11-419D-87A9-21B71AB15389}" srcId="{4305312C-284F-4159-8C95-CBE52CD1754A}" destId="{91C1CB64-69E4-4095-B4E8-AE346640E39C}" srcOrd="3" destOrd="0" parTransId="{8274FF96-E17D-4542-93A6-28777F1D5A52}" sibTransId="{430FE3F2-56A8-459E-9996-2D2A856519C9}"/>
    <dgm:cxn modelId="{42B9A0DA-E3B5-4300-B034-8A19F86CE933}" type="presOf" srcId="{413E5430-5A93-4294-90D3-675CF7A4BF27}" destId="{9F21EF0E-BF85-4BEA-A7F9-66C866AB8DE5}" srcOrd="0" destOrd="0" presId="urn:microsoft.com/office/officeart/2008/layout/VerticalCurvedList"/>
    <dgm:cxn modelId="{32B95836-7BC2-485F-B308-48B0085B560F}" type="presOf" srcId="{FD2349A8-3821-4D28-87DC-75664BA9C192}" destId="{43639614-C81C-4488-BB94-5AB18649CFBE}" srcOrd="0" destOrd="0" presId="urn:microsoft.com/office/officeart/2008/layout/VerticalCurvedList"/>
    <dgm:cxn modelId="{1E851D50-67BE-4D6B-9544-6075951AEBAE}" type="presOf" srcId="{9C0FF1DB-A3F4-441E-8C7E-6AA9DBEEA6FE}" destId="{1706CF50-16ED-40DE-BF9B-5A927E5139D2}" srcOrd="0" destOrd="0" presId="urn:microsoft.com/office/officeart/2008/layout/VerticalCurvedList"/>
    <dgm:cxn modelId="{82D927CC-A896-4DE7-AEAD-ABE338C024B3}" srcId="{4305312C-284F-4159-8C95-CBE52CD1754A}" destId="{413E5430-5A93-4294-90D3-675CF7A4BF27}" srcOrd="1" destOrd="0" parTransId="{109D7B59-9024-4762-B444-014C95FD8780}" sibTransId="{A9B04894-3B01-4E59-B0BC-45DE8773659B}"/>
    <dgm:cxn modelId="{8CBC469A-1611-4D57-BDA9-55202A875D21}" type="presOf" srcId="{4305312C-284F-4159-8C95-CBE52CD1754A}" destId="{22106D64-3D3F-4E49-B026-27E3A837FC3C}" srcOrd="0" destOrd="0" presId="urn:microsoft.com/office/officeart/2008/layout/VerticalCurvedList"/>
    <dgm:cxn modelId="{7EB44380-EFD7-4D10-8D6B-9EDBE61256A7}" type="presOf" srcId="{C66344BA-29DD-4DD9-88C6-4F47792A8F96}" destId="{457A4247-9B50-4699-845F-B3D1E9ED3202}" srcOrd="0" destOrd="0" presId="urn:microsoft.com/office/officeart/2008/layout/VerticalCurvedList"/>
    <dgm:cxn modelId="{0ED2C93F-7FDA-4A4A-AB78-18A3C2509D4D}" srcId="{4305312C-284F-4159-8C95-CBE52CD1754A}" destId="{7B906D4A-C15C-4BCC-927E-290D8D1B4710}" srcOrd="0" destOrd="0" parTransId="{9B4EDDA4-42B2-4186-A0F2-3B021AB50370}" sibTransId="{C66344BA-29DD-4DD9-88C6-4F47792A8F96}"/>
    <dgm:cxn modelId="{A508746F-54ED-4FF2-8C76-7F9D510B8E24}" type="presOf" srcId="{7ED01006-C078-4D4B-AF70-657CBE9BA928}" destId="{0FBC4E77-F0A5-4CE7-9EFB-5AD0014D6174}" srcOrd="0" destOrd="0" presId="urn:microsoft.com/office/officeart/2008/layout/VerticalCurvedList"/>
    <dgm:cxn modelId="{6D29817A-8925-4748-BE85-5C4ADE07DA9F}" type="presParOf" srcId="{22106D64-3D3F-4E49-B026-27E3A837FC3C}" destId="{41109AE7-B77B-4FD1-8339-5910F68F01F3}" srcOrd="0" destOrd="0" presId="urn:microsoft.com/office/officeart/2008/layout/VerticalCurvedList"/>
    <dgm:cxn modelId="{C6B8DFB3-8530-4A6C-9829-0564F7A06A90}" type="presParOf" srcId="{41109AE7-B77B-4FD1-8339-5910F68F01F3}" destId="{1B0037BD-C799-40EF-9207-C5E7549A28A4}" srcOrd="0" destOrd="0" presId="urn:microsoft.com/office/officeart/2008/layout/VerticalCurvedList"/>
    <dgm:cxn modelId="{9CF0C9C7-4B9B-495F-97A4-3272C103E36C}" type="presParOf" srcId="{1B0037BD-C799-40EF-9207-C5E7549A28A4}" destId="{D0623293-B770-42AC-91F0-7096AC4EE52A}" srcOrd="0" destOrd="0" presId="urn:microsoft.com/office/officeart/2008/layout/VerticalCurvedList"/>
    <dgm:cxn modelId="{F4493253-0036-4871-985F-BAE34732314F}" type="presParOf" srcId="{1B0037BD-C799-40EF-9207-C5E7549A28A4}" destId="{457A4247-9B50-4699-845F-B3D1E9ED3202}" srcOrd="1" destOrd="0" presId="urn:microsoft.com/office/officeart/2008/layout/VerticalCurvedList"/>
    <dgm:cxn modelId="{14F6DC73-B266-4EFB-869A-C5324DACAE84}" type="presParOf" srcId="{1B0037BD-C799-40EF-9207-C5E7549A28A4}" destId="{B065D6E2-3508-4DEF-BD28-4007665082B9}" srcOrd="2" destOrd="0" presId="urn:microsoft.com/office/officeart/2008/layout/VerticalCurvedList"/>
    <dgm:cxn modelId="{9F7220C9-1A3E-4B36-9D01-0D543FB502E8}" type="presParOf" srcId="{1B0037BD-C799-40EF-9207-C5E7549A28A4}" destId="{E0FD8B2D-3C24-47D2-B89F-255C4574FF32}" srcOrd="3" destOrd="0" presId="urn:microsoft.com/office/officeart/2008/layout/VerticalCurvedList"/>
    <dgm:cxn modelId="{94D3F1FA-5717-4B8C-AB6C-0E059DADA512}" type="presParOf" srcId="{41109AE7-B77B-4FD1-8339-5910F68F01F3}" destId="{198E83C0-664D-4CAA-939E-9F83C84E7126}" srcOrd="1" destOrd="0" presId="urn:microsoft.com/office/officeart/2008/layout/VerticalCurvedList"/>
    <dgm:cxn modelId="{D92E08E4-D990-492F-BF8A-45598578C0B0}" type="presParOf" srcId="{41109AE7-B77B-4FD1-8339-5910F68F01F3}" destId="{E1D21822-DA86-4450-BB45-59C0654A2146}" srcOrd="2" destOrd="0" presId="urn:microsoft.com/office/officeart/2008/layout/VerticalCurvedList"/>
    <dgm:cxn modelId="{37AC6E34-9035-4B4B-B0DD-E4A3B3E2FB98}" type="presParOf" srcId="{E1D21822-DA86-4450-BB45-59C0654A2146}" destId="{2A4FD746-7EF1-401D-8426-3CB9BDAAFD14}" srcOrd="0" destOrd="0" presId="urn:microsoft.com/office/officeart/2008/layout/VerticalCurvedList"/>
    <dgm:cxn modelId="{C54282D9-8F74-47AF-A941-B0CA6EA90D43}" type="presParOf" srcId="{41109AE7-B77B-4FD1-8339-5910F68F01F3}" destId="{9F21EF0E-BF85-4BEA-A7F9-66C866AB8DE5}" srcOrd="3" destOrd="0" presId="urn:microsoft.com/office/officeart/2008/layout/VerticalCurvedList"/>
    <dgm:cxn modelId="{BEA66EB6-130C-44CF-A3BA-4BBCCA41AC2F}" type="presParOf" srcId="{41109AE7-B77B-4FD1-8339-5910F68F01F3}" destId="{85CB2710-56BD-4EDC-BE80-845537A8F5CF}" srcOrd="4" destOrd="0" presId="urn:microsoft.com/office/officeart/2008/layout/VerticalCurvedList"/>
    <dgm:cxn modelId="{D556AFCB-A507-4C52-B43D-A36AC00355E5}" type="presParOf" srcId="{85CB2710-56BD-4EDC-BE80-845537A8F5CF}" destId="{5176CF78-9607-4756-B291-A17C7B21B7B3}" srcOrd="0" destOrd="0" presId="urn:microsoft.com/office/officeart/2008/layout/VerticalCurvedList"/>
    <dgm:cxn modelId="{AB8A6EA0-20C5-4C36-BF1F-252EC287FEDE}" type="presParOf" srcId="{41109AE7-B77B-4FD1-8339-5910F68F01F3}" destId="{E6E69DBF-841C-4BA9-8D6C-904BEA3D6324}" srcOrd="5" destOrd="0" presId="urn:microsoft.com/office/officeart/2008/layout/VerticalCurvedList"/>
    <dgm:cxn modelId="{652B6DE3-BC0F-4CE7-9A93-165CD2CF07DD}" type="presParOf" srcId="{41109AE7-B77B-4FD1-8339-5910F68F01F3}" destId="{8FC7A43F-F26C-48DD-BED6-7B7E004A163A}" srcOrd="6" destOrd="0" presId="urn:microsoft.com/office/officeart/2008/layout/VerticalCurvedList"/>
    <dgm:cxn modelId="{F95BBC13-E5A1-4BBF-B8EA-C19C9920AF95}" type="presParOf" srcId="{8FC7A43F-F26C-48DD-BED6-7B7E004A163A}" destId="{63A68EF5-4448-45BD-8027-E1E1D272D3B3}" srcOrd="0" destOrd="0" presId="urn:microsoft.com/office/officeart/2008/layout/VerticalCurvedList"/>
    <dgm:cxn modelId="{48CF1B3D-0EF4-4E38-8839-52D91917074D}" type="presParOf" srcId="{41109AE7-B77B-4FD1-8339-5910F68F01F3}" destId="{9B11A903-772E-4175-A3AD-1FCCAF70038B}" srcOrd="7" destOrd="0" presId="urn:microsoft.com/office/officeart/2008/layout/VerticalCurvedList"/>
    <dgm:cxn modelId="{4DF8FEDD-9B77-4F7D-BB40-18457DF1BA45}" type="presParOf" srcId="{41109AE7-B77B-4FD1-8339-5910F68F01F3}" destId="{C5A425F9-98A5-4EEB-A32F-2FA42F031E04}" srcOrd="8" destOrd="0" presId="urn:microsoft.com/office/officeart/2008/layout/VerticalCurvedList"/>
    <dgm:cxn modelId="{AEF442A1-D05A-43AC-8739-37FD6AD1DACE}" type="presParOf" srcId="{C5A425F9-98A5-4EEB-A32F-2FA42F031E04}" destId="{21306CF2-05FA-4097-9B94-65375378EC8C}" srcOrd="0" destOrd="0" presId="urn:microsoft.com/office/officeart/2008/layout/VerticalCurvedList"/>
    <dgm:cxn modelId="{88666DAA-EE73-4029-AC42-E196D58C8690}" type="presParOf" srcId="{41109AE7-B77B-4FD1-8339-5910F68F01F3}" destId="{0FBC4E77-F0A5-4CE7-9EFB-5AD0014D6174}" srcOrd="9" destOrd="0" presId="urn:microsoft.com/office/officeart/2008/layout/VerticalCurvedList"/>
    <dgm:cxn modelId="{E4C0A530-DFE9-4094-BD81-DF287F156E9E}" type="presParOf" srcId="{41109AE7-B77B-4FD1-8339-5910F68F01F3}" destId="{F2EA3CE9-3981-4F57-81A7-12B46D3C83C1}" srcOrd="10" destOrd="0" presId="urn:microsoft.com/office/officeart/2008/layout/VerticalCurvedList"/>
    <dgm:cxn modelId="{9E5B081E-18E5-4BEB-B3F9-ABD4E4AD2B03}" type="presParOf" srcId="{F2EA3CE9-3981-4F57-81A7-12B46D3C83C1}" destId="{898E1DD9-5D91-4EA0-B3F3-0E5D25C9784D}" srcOrd="0" destOrd="0" presId="urn:microsoft.com/office/officeart/2008/layout/VerticalCurvedList"/>
    <dgm:cxn modelId="{CDF82226-4C7A-4AE3-8563-35FCC3C4FE7B}" type="presParOf" srcId="{41109AE7-B77B-4FD1-8339-5910F68F01F3}" destId="{43639614-C81C-4488-BB94-5AB18649CFBE}" srcOrd="11" destOrd="0" presId="urn:microsoft.com/office/officeart/2008/layout/VerticalCurvedList"/>
    <dgm:cxn modelId="{CA28FD4A-63E5-4962-B663-4338BFBEFCD7}" type="presParOf" srcId="{41109AE7-B77B-4FD1-8339-5910F68F01F3}" destId="{E4802F82-4BEB-4093-A114-12C8119972DB}" srcOrd="12" destOrd="0" presId="urn:microsoft.com/office/officeart/2008/layout/VerticalCurvedList"/>
    <dgm:cxn modelId="{221DCF13-6A2F-4F4B-BD45-B6B948952AB6}" type="presParOf" srcId="{E4802F82-4BEB-4093-A114-12C8119972DB}" destId="{A0E5E237-93CF-471E-B103-CA2B294D92A4}" srcOrd="0" destOrd="0" presId="urn:microsoft.com/office/officeart/2008/layout/VerticalCurvedList"/>
    <dgm:cxn modelId="{FB5A15B3-3C83-4F35-A8C3-B19A3FAE862D}" type="presParOf" srcId="{41109AE7-B77B-4FD1-8339-5910F68F01F3}" destId="{1706CF50-16ED-40DE-BF9B-5A927E5139D2}" srcOrd="13" destOrd="0" presId="urn:microsoft.com/office/officeart/2008/layout/VerticalCurvedList"/>
    <dgm:cxn modelId="{D5E6ADB8-DBCD-404D-8853-A32B6C010ABF}" type="presParOf" srcId="{41109AE7-B77B-4FD1-8339-5910F68F01F3}" destId="{6D5B95FF-5315-4F59-A41B-3273692534E2}" srcOrd="14" destOrd="0" presId="urn:microsoft.com/office/officeart/2008/layout/VerticalCurvedList"/>
    <dgm:cxn modelId="{03387880-67DB-4F67-BB10-4DB955580774}" type="presParOf" srcId="{6D5B95FF-5315-4F59-A41B-3273692534E2}" destId="{298304B5-7AF7-4EF3-A159-A21C23EDAA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924AD-1D5F-43B0-8263-639CF8F9953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35BC00-99A9-4C8F-937F-2BEDAEE253AB}">
      <dgm:prSet/>
      <dgm:spPr/>
      <dgm:t>
        <a:bodyPr/>
        <a:lstStyle/>
        <a:p>
          <a:pPr rtl="0"/>
          <a:r>
            <a:rPr lang="es-MX" smtClean="0"/>
            <a:t>VISITAS A CE</a:t>
          </a:r>
          <a:endParaRPr lang="es-MX"/>
        </a:p>
      </dgm:t>
    </dgm:pt>
    <dgm:pt modelId="{D0673EEE-66BA-4BF3-B09D-504009291D7B}" type="parTrans" cxnId="{3CC5B5AC-6975-4DF4-929C-17FC120511A2}">
      <dgm:prSet/>
      <dgm:spPr/>
      <dgm:t>
        <a:bodyPr/>
        <a:lstStyle/>
        <a:p>
          <a:endParaRPr lang="es-MX"/>
        </a:p>
      </dgm:t>
    </dgm:pt>
    <dgm:pt modelId="{00F96811-E04F-42AF-8CA9-C424F8D669C3}" type="sibTrans" cxnId="{3CC5B5AC-6975-4DF4-929C-17FC120511A2}">
      <dgm:prSet/>
      <dgm:spPr/>
      <dgm:t>
        <a:bodyPr/>
        <a:lstStyle/>
        <a:p>
          <a:endParaRPr lang="es-MX"/>
        </a:p>
      </dgm:t>
    </dgm:pt>
    <dgm:pt modelId="{3C6434B0-0D5C-4C53-BA0F-1A6027F84846}">
      <dgm:prSet/>
      <dgm:spPr/>
      <dgm:t>
        <a:bodyPr/>
        <a:lstStyle/>
        <a:p>
          <a:pPr rtl="0"/>
          <a:r>
            <a:rPr lang="es-MX" smtClean="0"/>
            <a:t>REUNIONES DE BALANCE</a:t>
          </a:r>
          <a:endParaRPr lang="es-MX"/>
        </a:p>
      </dgm:t>
    </dgm:pt>
    <dgm:pt modelId="{31863499-16F0-4135-B58D-16D5F67B767D}" type="parTrans" cxnId="{D320431C-20E7-4A1D-A6BF-12F32A37655C}">
      <dgm:prSet/>
      <dgm:spPr/>
      <dgm:t>
        <a:bodyPr/>
        <a:lstStyle/>
        <a:p>
          <a:endParaRPr lang="es-MX"/>
        </a:p>
      </dgm:t>
    </dgm:pt>
    <dgm:pt modelId="{B25E2375-5ABE-4240-8217-5F1E1B83166F}" type="sibTrans" cxnId="{D320431C-20E7-4A1D-A6BF-12F32A37655C}">
      <dgm:prSet/>
      <dgm:spPr/>
      <dgm:t>
        <a:bodyPr/>
        <a:lstStyle/>
        <a:p>
          <a:endParaRPr lang="es-MX"/>
        </a:p>
      </dgm:t>
    </dgm:pt>
    <dgm:pt modelId="{7349D5A8-C743-411A-B307-F018337CD377}">
      <dgm:prSet/>
      <dgm:spPr/>
      <dgm:t>
        <a:bodyPr/>
        <a:lstStyle/>
        <a:p>
          <a:pPr rtl="0"/>
          <a:r>
            <a:rPr lang="es-MX" dirty="0" smtClean="0"/>
            <a:t>TALLERES DEL ESQUEMA DE FORMACIÓN (ALFABETIZADORES Y ASESORES EDUCATIVOS)</a:t>
          </a:r>
          <a:endParaRPr lang="es-MX" dirty="0"/>
        </a:p>
      </dgm:t>
    </dgm:pt>
    <dgm:pt modelId="{EE54C7DF-5B3B-4848-ABDE-DC287C92EE98}" type="parTrans" cxnId="{AF01D48D-ABA7-4517-8248-A01F37F2A1A9}">
      <dgm:prSet/>
      <dgm:spPr/>
      <dgm:t>
        <a:bodyPr/>
        <a:lstStyle/>
        <a:p>
          <a:endParaRPr lang="es-MX"/>
        </a:p>
      </dgm:t>
    </dgm:pt>
    <dgm:pt modelId="{6517F3A4-C899-4892-B5A3-16AC61595F34}" type="sibTrans" cxnId="{AF01D48D-ABA7-4517-8248-A01F37F2A1A9}">
      <dgm:prSet/>
      <dgm:spPr/>
      <dgm:t>
        <a:bodyPr/>
        <a:lstStyle/>
        <a:p>
          <a:endParaRPr lang="es-MX"/>
        </a:p>
      </dgm:t>
    </dgm:pt>
    <dgm:pt modelId="{53D81E44-9F56-4979-89D1-FB2F25361A49}">
      <dgm:prSet/>
      <dgm:spPr/>
      <dgm:t>
        <a:bodyPr/>
        <a:lstStyle/>
        <a:p>
          <a:pPr rtl="0"/>
          <a:r>
            <a:rPr lang="es-MX" smtClean="0"/>
            <a:t>ANÁLISIS DE LA INFORMACIÓN</a:t>
          </a:r>
          <a:endParaRPr lang="es-MX"/>
        </a:p>
      </dgm:t>
    </dgm:pt>
    <dgm:pt modelId="{E7C683F0-5000-4A2F-AD5E-1D4E669FE94E}" type="parTrans" cxnId="{28020A6C-6BB7-49CA-96B3-39265AD1065D}">
      <dgm:prSet/>
      <dgm:spPr/>
      <dgm:t>
        <a:bodyPr/>
        <a:lstStyle/>
        <a:p>
          <a:endParaRPr lang="es-MX"/>
        </a:p>
      </dgm:t>
    </dgm:pt>
    <dgm:pt modelId="{B835682E-0F47-4926-BEF1-0F4CBAA05FE2}" type="sibTrans" cxnId="{28020A6C-6BB7-49CA-96B3-39265AD1065D}">
      <dgm:prSet/>
      <dgm:spPr/>
      <dgm:t>
        <a:bodyPr/>
        <a:lstStyle/>
        <a:p>
          <a:endParaRPr lang="es-MX"/>
        </a:p>
      </dgm:t>
    </dgm:pt>
    <dgm:pt modelId="{E635E272-0F7E-495A-AE0A-490C0A1C1CD0}">
      <dgm:prSet/>
      <dgm:spPr/>
      <dgm:t>
        <a:bodyPr/>
        <a:lstStyle/>
        <a:p>
          <a:pPr rtl="0"/>
          <a:r>
            <a:rPr lang="es-MX" smtClean="0"/>
            <a:t>REUNIONES CIDAP</a:t>
          </a:r>
          <a:endParaRPr lang="es-MX"/>
        </a:p>
      </dgm:t>
    </dgm:pt>
    <dgm:pt modelId="{94942D28-AAB8-4E4F-B1CB-0D399E19FB65}" type="parTrans" cxnId="{7F41AF18-5C42-40B0-9B33-E8EC430D4753}">
      <dgm:prSet/>
      <dgm:spPr/>
      <dgm:t>
        <a:bodyPr/>
        <a:lstStyle/>
        <a:p>
          <a:endParaRPr lang="es-MX"/>
        </a:p>
      </dgm:t>
    </dgm:pt>
    <dgm:pt modelId="{70737268-0ADA-4EB3-A71B-D7C89A3F82A3}" type="sibTrans" cxnId="{7F41AF18-5C42-40B0-9B33-E8EC430D4753}">
      <dgm:prSet/>
      <dgm:spPr/>
      <dgm:t>
        <a:bodyPr/>
        <a:lstStyle/>
        <a:p>
          <a:endParaRPr lang="es-MX"/>
        </a:p>
      </dgm:t>
    </dgm:pt>
    <dgm:pt modelId="{6B642BFB-230B-487F-9149-DE305C3197D5}" type="pres">
      <dgm:prSet presAssocID="{97A924AD-1D5F-43B0-8263-639CF8F995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908F34-E8C9-4C17-B17C-343611B583CB}" type="pres">
      <dgm:prSet presAssocID="{4B35BC00-99A9-4C8F-937F-2BEDAEE253AB}" presName="composite" presStyleCnt="0"/>
      <dgm:spPr/>
    </dgm:pt>
    <dgm:pt modelId="{630735A5-3C6B-4400-A3F7-7DCCADC554F1}" type="pres">
      <dgm:prSet presAssocID="{4B35BC00-99A9-4C8F-937F-2BEDAEE253A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ABB2E1-36BE-4E8B-8C4A-8F7CC97E5DAF}" type="pres">
      <dgm:prSet presAssocID="{4B35BC00-99A9-4C8F-937F-2BEDAEE253AB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F392873-9828-48EF-867A-0D6419FFA9FD}" type="pres">
      <dgm:prSet presAssocID="{00F96811-E04F-42AF-8CA9-C424F8D669C3}" presName="sibTrans" presStyleCnt="0"/>
      <dgm:spPr/>
    </dgm:pt>
    <dgm:pt modelId="{0D09BC42-1C69-4E97-8792-4086D9DCB34F}" type="pres">
      <dgm:prSet presAssocID="{3C6434B0-0D5C-4C53-BA0F-1A6027F84846}" presName="composite" presStyleCnt="0"/>
      <dgm:spPr/>
    </dgm:pt>
    <dgm:pt modelId="{D7F2E194-7AEB-4DAA-BD07-8B28C94EF1EC}" type="pres">
      <dgm:prSet presAssocID="{3C6434B0-0D5C-4C53-BA0F-1A6027F84846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10D913-DA91-4BF7-BF9F-3E91ADEEC18E}" type="pres">
      <dgm:prSet presAssocID="{3C6434B0-0D5C-4C53-BA0F-1A6027F84846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EC40A21-9FE8-4DAD-8154-E80B019FB926}" type="pres">
      <dgm:prSet presAssocID="{B25E2375-5ABE-4240-8217-5F1E1B83166F}" presName="sibTrans" presStyleCnt="0"/>
      <dgm:spPr/>
    </dgm:pt>
    <dgm:pt modelId="{7F4D2BD6-4215-48D0-8749-E2AF7C320D72}" type="pres">
      <dgm:prSet presAssocID="{7349D5A8-C743-411A-B307-F018337CD377}" presName="composite" presStyleCnt="0"/>
      <dgm:spPr/>
    </dgm:pt>
    <dgm:pt modelId="{5A686DE8-4D84-4C37-868C-B3DD7EA9FE53}" type="pres">
      <dgm:prSet presAssocID="{7349D5A8-C743-411A-B307-F018337CD37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47732F-A70D-4EE3-AA5A-9827D78F01FC}" type="pres">
      <dgm:prSet presAssocID="{7349D5A8-C743-411A-B307-F018337CD377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63601ED-83FD-40C3-85FF-EF58050D523B}" type="pres">
      <dgm:prSet presAssocID="{6517F3A4-C899-4892-B5A3-16AC61595F34}" presName="sibTrans" presStyleCnt="0"/>
      <dgm:spPr/>
    </dgm:pt>
    <dgm:pt modelId="{ECB0FD2C-F0D5-45D4-B5B8-F560E6E19470}" type="pres">
      <dgm:prSet presAssocID="{53D81E44-9F56-4979-89D1-FB2F25361A49}" presName="composite" presStyleCnt="0"/>
      <dgm:spPr/>
    </dgm:pt>
    <dgm:pt modelId="{17552177-B0E5-4EE9-846C-6F2D21F5FC26}" type="pres">
      <dgm:prSet presAssocID="{53D81E44-9F56-4979-89D1-FB2F25361A4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685E7E-590A-43BF-862D-C3177D1162B2}" type="pres">
      <dgm:prSet presAssocID="{53D81E44-9F56-4979-89D1-FB2F25361A49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C048B2B-8621-407E-B00A-F8264E1B427F}" type="pres">
      <dgm:prSet presAssocID="{B835682E-0F47-4926-BEF1-0F4CBAA05FE2}" presName="sibTrans" presStyleCnt="0"/>
      <dgm:spPr/>
    </dgm:pt>
    <dgm:pt modelId="{56A634A6-1972-4B56-9F5C-4795C3899A52}" type="pres">
      <dgm:prSet presAssocID="{E635E272-0F7E-495A-AE0A-490C0A1C1CD0}" presName="composite" presStyleCnt="0"/>
      <dgm:spPr/>
    </dgm:pt>
    <dgm:pt modelId="{7B9F12F6-0FB3-40DD-865B-A7A31C34D73A}" type="pres">
      <dgm:prSet presAssocID="{E635E272-0F7E-495A-AE0A-490C0A1C1CD0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107834-57DD-483C-8AAF-104D6A191DB9}" type="pres">
      <dgm:prSet presAssocID="{E635E272-0F7E-495A-AE0A-490C0A1C1CD0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5674A42-2A97-43EE-8C19-1C95E5FB9E04}" type="presOf" srcId="{E635E272-0F7E-495A-AE0A-490C0A1C1CD0}" destId="{7B9F12F6-0FB3-40DD-865B-A7A31C34D73A}" srcOrd="0" destOrd="0" presId="urn:microsoft.com/office/officeart/2008/layout/PictureStrips"/>
    <dgm:cxn modelId="{D320431C-20E7-4A1D-A6BF-12F32A37655C}" srcId="{97A924AD-1D5F-43B0-8263-639CF8F99531}" destId="{3C6434B0-0D5C-4C53-BA0F-1A6027F84846}" srcOrd="1" destOrd="0" parTransId="{31863499-16F0-4135-B58D-16D5F67B767D}" sibTransId="{B25E2375-5ABE-4240-8217-5F1E1B83166F}"/>
    <dgm:cxn modelId="{592CD67A-A76A-4E88-AB15-3FE2B593CF30}" type="presOf" srcId="{4B35BC00-99A9-4C8F-937F-2BEDAEE253AB}" destId="{630735A5-3C6B-4400-A3F7-7DCCADC554F1}" srcOrd="0" destOrd="0" presId="urn:microsoft.com/office/officeart/2008/layout/PictureStrips"/>
    <dgm:cxn modelId="{5B0808D6-4877-4267-9A47-91527319D683}" type="presOf" srcId="{53D81E44-9F56-4979-89D1-FB2F25361A49}" destId="{17552177-B0E5-4EE9-846C-6F2D21F5FC26}" srcOrd="0" destOrd="0" presId="urn:microsoft.com/office/officeart/2008/layout/PictureStrips"/>
    <dgm:cxn modelId="{3C27DBDE-8802-464E-8A9E-AFD3FC02A52C}" type="presOf" srcId="{97A924AD-1D5F-43B0-8263-639CF8F99531}" destId="{6B642BFB-230B-487F-9149-DE305C3197D5}" srcOrd="0" destOrd="0" presId="urn:microsoft.com/office/officeart/2008/layout/PictureStrips"/>
    <dgm:cxn modelId="{6E890210-7EDC-40A3-A628-C6D73F4D286E}" type="presOf" srcId="{3C6434B0-0D5C-4C53-BA0F-1A6027F84846}" destId="{D7F2E194-7AEB-4DAA-BD07-8B28C94EF1EC}" srcOrd="0" destOrd="0" presId="urn:microsoft.com/office/officeart/2008/layout/PictureStrips"/>
    <dgm:cxn modelId="{3CC5B5AC-6975-4DF4-929C-17FC120511A2}" srcId="{97A924AD-1D5F-43B0-8263-639CF8F99531}" destId="{4B35BC00-99A9-4C8F-937F-2BEDAEE253AB}" srcOrd="0" destOrd="0" parTransId="{D0673EEE-66BA-4BF3-B09D-504009291D7B}" sibTransId="{00F96811-E04F-42AF-8CA9-C424F8D669C3}"/>
    <dgm:cxn modelId="{28020A6C-6BB7-49CA-96B3-39265AD1065D}" srcId="{97A924AD-1D5F-43B0-8263-639CF8F99531}" destId="{53D81E44-9F56-4979-89D1-FB2F25361A49}" srcOrd="3" destOrd="0" parTransId="{E7C683F0-5000-4A2F-AD5E-1D4E669FE94E}" sibTransId="{B835682E-0F47-4926-BEF1-0F4CBAA05FE2}"/>
    <dgm:cxn modelId="{7F41AF18-5C42-40B0-9B33-E8EC430D4753}" srcId="{97A924AD-1D5F-43B0-8263-639CF8F99531}" destId="{E635E272-0F7E-495A-AE0A-490C0A1C1CD0}" srcOrd="4" destOrd="0" parTransId="{94942D28-AAB8-4E4F-B1CB-0D399E19FB65}" sibTransId="{70737268-0ADA-4EB3-A71B-D7C89A3F82A3}"/>
    <dgm:cxn modelId="{24F1542C-679A-4DBB-82A3-3AFE9440A0F1}" type="presOf" srcId="{7349D5A8-C743-411A-B307-F018337CD377}" destId="{5A686DE8-4D84-4C37-868C-B3DD7EA9FE53}" srcOrd="0" destOrd="0" presId="urn:microsoft.com/office/officeart/2008/layout/PictureStrips"/>
    <dgm:cxn modelId="{AF01D48D-ABA7-4517-8248-A01F37F2A1A9}" srcId="{97A924AD-1D5F-43B0-8263-639CF8F99531}" destId="{7349D5A8-C743-411A-B307-F018337CD377}" srcOrd="2" destOrd="0" parTransId="{EE54C7DF-5B3B-4848-ABDE-DC287C92EE98}" sibTransId="{6517F3A4-C899-4892-B5A3-16AC61595F34}"/>
    <dgm:cxn modelId="{F2A2801C-E08D-44FF-B634-A69AC2D180DE}" type="presParOf" srcId="{6B642BFB-230B-487F-9149-DE305C3197D5}" destId="{4D908F34-E8C9-4C17-B17C-343611B583CB}" srcOrd="0" destOrd="0" presId="urn:microsoft.com/office/officeart/2008/layout/PictureStrips"/>
    <dgm:cxn modelId="{9AB3DD0E-96E2-409F-BA9B-421FBF43F2AC}" type="presParOf" srcId="{4D908F34-E8C9-4C17-B17C-343611B583CB}" destId="{630735A5-3C6B-4400-A3F7-7DCCADC554F1}" srcOrd="0" destOrd="0" presId="urn:microsoft.com/office/officeart/2008/layout/PictureStrips"/>
    <dgm:cxn modelId="{08AF38B8-6EBF-4A51-9978-D1DCD7167DC4}" type="presParOf" srcId="{4D908F34-E8C9-4C17-B17C-343611B583CB}" destId="{67ABB2E1-36BE-4E8B-8C4A-8F7CC97E5DAF}" srcOrd="1" destOrd="0" presId="urn:microsoft.com/office/officeart/2008/layout/PictureStrips"/>
    <dgm:cxn modelId="{75BC2718-08A9-4AD0-8A7C-46E87194D22F}" type="presParOf" srcId="{6B642BFB-230B-487F-9149-DE305C3197D5}" destId="{8F392873-9828-48EF-867A-0D6419FFA9FD}" srcOrd="1" destOrd="0" presId="urn:microsoft.com/office/officeart/2008/layout/PictureStrips"/>
    <dgm:cxn modelId="{B142E85B-87DD-4156-A7D8-24BA688F145A}" type="presParOf" srcId="{6B642BFB-230B-487F-9149-DE305C3197D5}" destId="{0D09BC42-1C69-4E97-8792-4086D9DCB34F}" srcOrd="2" destOrd="0" presId="urn:microsoft.com/office/officeart/2008/layout/PictureStrips"/>
    <dgm:cxn modelId="{39AAC7B3-0D9E-46C2-AE2B-FC63298546EA}" type="presParOf" srcId="{0D09BC42-1C69-4E97-8792-4086D9DCB34F}" destId="{D7F2E194-7AEB-4DAA-BD07-8B28C94EF1EC}" srcOrd="0" destOrd="0" presId="urn:microsoft.com/office/officeart/2008/layout/PictureStrips"/>
    <dgm:cxn modelId="{C92E7D22-D906-4479-AF0F-D66F0E36249B}" type="presParOf" srcId="{0D09BC42-1C69-4E97-8792-4086D9DCB34F}" destId="{C010D913-DA91-4BF7-BF9F-3E91ADEEC18E}" srcOrd="1" destOrd="0" presId="urn:microsoft.com/office/officeart/2008/layout/PictureStrips"/>
    <dgm:cxn modelId="{087D5435-0E4C-46D9-8FD2-118D3D17B4B0}" type="presParOf" srcId="{6B642BFB-230B-487F-9149-DE305C3197D5}" destId="{DEC40A21-9FE8-4DAD-8154-E80B019FB926}" srcOrd="3" destOrd="0" presId="urn:microsoft.com/office/officeart/2008/layout/PictureStrips"/>
    <dgm:cxn modelId="{0E4D523F-3312-4B2A-8740-C2FB07210A3F}" type="presParOf" srcId="{6B642BFB-230B-487F-9149-DE305C3197D5}" destId="{7F4D2BD6-4215-48D0-8749-E2AF7C320D72}" srcOrd="4" destOrd="0" presId="urn:microsoft.com/office/officeart/2008/layout/PictureStrips"/>
    <dgm:cxn modelId="{2F591AB4-1AD1-4777-B0D7-981FA931C2FD}" type="presParOf" srcId="{7F4D2BD6-4215-48D0-8749-E2AF7C320D72}" destId="{5A686DE8-4D84-4C37-868C-B3DD7EA9FE53}" srcOrd="0" destOrd="0" presId="urn:microsoft.com/office/officeart/2008/layout/PictureStrips"/>
    <dgm:cxn modelId="{3E102568-499A-4BAD-9DEC-027F0E49A35D}" type="presParOf" srcId="{7F4D2BD6-4215-48D0-8749-E2AF7C320D72}" destId="{5847732F-A70D-4EE3-AA5A-9827D78F01FC}" srcOrd="1" destOrd="0" presId="urn:microsoft.com/office/officeart/2008/layout/PictureStrips"/>
    <dgm:cxn modelId="{7B36C61E-2421-486F-8C61-8E0E5E53A6A0}" type="presParOf" srcId="{6B642BFB-230B-487F-9149-DE305C3197D5}" destId="{363601ED-83FD-40C3-85FF-EF58050D523B}" srcOrd="5" destOrd="0" presId="urn:microsoft.com/office/officeart/2008/layout/PictureStrips"/>
    <dgm:cxn modelId="{889A4A89-C148-43E1-B93E-CFAC92345197}" type="presParOf" srcId="{6B642BFB-230B-487F-9149-DE305C3197D5}" destId="{ECB0FD2C-F0D5-45D4-B5B8-F560E6E19470}" srcOrd="6" destOrd="0" presId="urn:microsoft.com/office/officeart/2008/layout/PictureStrips"/>
    <dgm:cxn modelId="{70CBF197-2E0B-4BC1-8D03-7E1BA352FC4E}" type="presParOf" srcId="{ECB0FD2C-F0D5-45D4-B5B8-F560E6E19470}" destId="{17552177-B0E5-4EE9-846C-6F2D21F5FC26}" srcOrd="0" destOrd="0" presId="urn:microsoft.com/office/officeart/2008/layout/PictureStrips"/>
    <dgm:cxn modelId="{9B27E6EB-DA01-41B7-932B-AAF7C8393C0A}" type="presParOf" srcId="{ECB0FD2C-F0D5-45D4-B5B8-F560E6E19470}" destId="{CB685E7E-590A-43BF-862D-C3177D1162B2}" srcOrd="1" destOrd="0" presId="urn:microsoft.com/office/officeart/2008/layout/PictureStrips"/>
    <dgm:cxn modelId="{1C5D10A7-B49E-45A6-BF8F-FF24E8EBA7BC}" type="presParOf" srcId="{6B642BFB-230B-487F-9149-DE305C3197D5}" destId="{9C048B2B-8621-407E-B00A-F8264E1B427F}" srcOrd="7" destOrd="0" presId="urn:microsoft.com/office/officeart/2008/layout/PictureStrips"/>
    <dgm:cxn modelId="{768A8005-6BCF-42A4-8931-E1604309DB1E}" type="presParOf" srcId="{6B642BFB-230B-487F-9149-DE305C3197D5}" destId="{56A634A6-1972-4B56-9F5C-4795C3899A52}" srcOrd="8" destOrd="0" presId="urn:microsoft.com/office/officeart/2008/layout/PictureStrips"/>
    <dgm:cxn modelId="{40D84B9A-2A58-42D1-BB6A-A420DE985919}" type="presParOf" srcId="{56A634A6-1972-4B56-9F5C-4795C3899A52}" destId="{7B9F12F6-0FB3-40DD-865B-A7A31C34D73A}" srcOrd="0" destOrd="0" presId="urn:microsoft.com/office/officeart/2008/layout/PictureStrips"/>
    <dgm:cxn modelId="{B288E7BB-5DC8-4CA5-9A32-81CAE371CFC6}" type="presParOf" srcId="{56A634A6-1972-4B56-9F5C-4795C3899A52}" destId="{A6107834-57DD-483C-8AAF-104D6A191DB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FAA0F-9B20-46E0-8E8B-FF49FFDB74E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69BA990-39F6-4EEF-A3A9-844DBF2BA780}">
      <dgm:prSet/>
      <dgm:spPr/>
      <dgm:t>
        <a:bodyPr/>
        <a:lstStyle/>
        <a:p>
          <a:pPr rtl="0"/>
          <a:r>
            <a:rPr lang="es-MX" dirty="0" smtClean="0"/>
            <a:t>Observación.</a:t>
          </a:r>
          <a:endParaRPr lang="es-MX" dirty="0"/>
        </a:p>
      </dgm:t>
    </dgm:pt>
    <dgm:pt modelId="{2C460942-A9CF-4122-A76F-962B013CD522}" type="parTrans" cxnId="{C39F1DA1-9DF5-4C6A-AC60-520E69036969}">
      <dgm:prSet/>
      <dgm:spPr/>
      <dgm:t>
        <a:bodyPr/>
        <a:lstStyle/>
        <a:p>
          <a:endParaRPr lang="es-MX"/>
        </a:p>
      </dgm:t>
    </dgm:pt>
    <dgm:pt modelId="{BF866C35-066F-4D44-A5F6-FE0091E22A95}" type="sibTrans" cxnId="{C39F1DA1-9DF5-4C6A-AC60-520E69036969}">
      <dgm:prSet/>
      <dgm:spPr/>
      <dgm:t>
        <a:bodyPr/>
        <a:lstStyle/>
        <a:p>
          <a:endParaRPr lang="es-MX"/>
        </a:p>
      </dgm:t>
    </dgm:pt>
    <dgm:pt modelId="{731A13BF-7B17-4367-A5E6-4052DAF9A9DA}">
      <dgm:prSet/>
      <dgm:spPr/>
      <dgm:t>
        <a:bodyPr/>
        <a:lstStyle/>
        <a:p>
          <a:pPr rtl="0"/>
          <a:r>
            <a:rPr lang="es-MX" dirty="0" smtClean="0"/>
            <a:t>Detección de necesidades.</a:t>
          </a:r>
          <a:endParaRPr lang="es-MX" dirty="0"/>
        </a:p>
      </dgm:t>
    </dgm:pt>
    <dgm:pt modelId="{49B60810-342B-43D1-BF39-98718A4A61A2}" type="parTrans" cxnId="{FBD6E441-4208-4DCF-A2E2-F827D85823A1}">
      <dgm:prSet/>
      <dgm:spPr/>
      <dgm:t>
        <a:bodyPr/>
        <a:lstStyle/>
        <a:p>
          <a:endParaRPr lang="es-MX"/>
        </a:p>
      </dgm:t>
    </dgm:pt>
    <dgm:pt modelId="{A7A5BA2B-584F-436D-B81C-25D849BDF340}" type="sibTrans" cxnId="{FBD6E441-4208-4DCF-A2E2-F827D85823A1}">
      <dgm:prSet/>
      <dgm:spPr/>
      <dgm:t>
        <a:bodyPr/>
        <a:lstStyle/>
        <a:p>
          <a:endParaRPr lang="es-MX"/>
        </a:p>
      </dgm:t>
    </dgm:pt>
    <dgm:pt modelId="{60C3D656-E853-4F58-9E37-5F530AA08DBA}">
      <dgm:prSet/>
      <dgm:spPr/>
      <dgm:t>
        <a:bodyPr/>
        <a:lstStyle/>
        <a:p>
          <a:pPr rtl="0"/>
          <a:r>
            <a:rPr lang="es-MX" dirty="0" smtClean="0"/>
            <a:t>Modelaje.</a:t>
          </a:r>
          <a:endParaRPr lang="es-MX" dirty="0"/>
        </a:p>
      </dgm:t>
    </dgm:pt>
    <dgm:pt modelId="{4D8A38B3-370A-444F-82F7-27EA8DEAEBB4}" type="parTrans" cxnId="{BD4E2970-A8FB-4493-9480-B611DDFEA2C6}">
      <dgm:prSet/>
      <dgm:spPr/>
      <dgm:t>
        <a:bodyPr/>
        <a:lstStyle/>
        <a:p>
          <a:endParaRPr lang="es-MX"/>
        </a:p>
      </dgm:t>
    </dgm:pt>
    <dgm:pt modelId="{A27B05A6-1A42-40D7-91C5-A615226054EA}" type="sibTrans" cxnId="{BD4E2970-A8FB-4493-9480-B611DDFEA2C6}">
      <dgm:prSet/>
      <dgm:spPr/>
      <dgm:t>
        <a:bodyPr/>
        <a:lstStyle/>
        <a:p>
          <a:endParaRPr lang="es-MX"/>
        </a:p>
      </dgm:t>
    </dgm:pt>
    <dgm:pt modelId="{24DEE092-F69D-4038-BE2A-C8B64F2D19CD}">
      <dgm:prSet/>
      <dgm:spPr/>
      <dgm:t>
        <a:bodyPr/>
        <a:lstStyle/>
        <a:p>
          <a:pPr rtl="0"/>
          <a:r>
            <a:rPr lang="es-MX" smtClean="0"/>
            <a:t>Realimentación.</a:t>
          </a:r>
          <a:endParaRPr lang="es-MX"/>
        </a:p>
      </dgm:t>
    </dgm:pt>
    <dgm:pt modelId="{A65C3651-76D6-457B-9FC1-45FFBB0AE05C}" type="parTrans" cxnId="{AAEAEF8A-D066-44CC-BB2D-1F3DEA8F4C1D}">
      <dgm:prSet/>
      <dgm:spPr/>
      <dgm:t>
        <a:bodyPr/>
        <a:lstStyle/>
        <a:p>
          <a:endParaRPr lang="es-MX"/>
        </a:p>
      </dgm:t>
    </dgm:pt>
    <dgm:pt modelId="{330C460F-4EA0-4F6A-8207-9F32109E7105}" type="sibTrans" cxnId="{AAEAEF8A-D066-44CC-BB2D-1F3DEA8F4C1D}">
      <dgm:prSet/>
      <dgm:spPr/>
      <dgm:t>
        <a:bodyPr/>
        <a:lstStyle/>
        <a:p>
          <a:endParaRPr lang="es-MX"/>
        </a:p>
      </dgm:t>
    </dgm:pt>
    <dgm:pt modelId="{2D8D8968-38F5-4E0C-A4E4-761C9D25E90C}">
      <dgm:prSet/>
      <dgm:spPr/>
      <dgm:t>
        <a:bodyPr/>
        <a:lstStyle/>
        <a:p>
          <a:pPr rtl="0"/>
          <a:r>
            <a:rPr lang="es-MX" smtClean="0"/>
            <a:t>Registro.</a:t>
          </a:r>
          <a:endParaRPr lang="es-MX"/>
        </a:p>
      </dgm:t>
    </dgm:pt>
    <dgm:pt modelId="{B23404FD-A2C9-4D3F-91BF-872467E8D54C}" type="parTrans" cxnId="{FF05A0B9-C855-4A15-AE6B-E39EC423F042}">
      <dgm:prSet/>
      <dgm:spPr/>
      <dgm:t>
        <a:bodyPr/>
        <a:lstStyle/>
        <a:p>
          <a:endParaRPr lang="es-MX"/>
        </a:p>
      </dgm:t>
    </dgm:pt>
    <dgm:pt modelId="{ED78796A-A9E8-43DE-9969-47F5A8067CD3}" type="sibTrans" cxnId="{FF05A0B9-C855-4A15-AE6B-E39EC423F042}">
      <dgm:prSet/>
      <dgm:spPr/>
      <dgm:t>
        <a:bodyPr/>
        <a:lstStyle/>
        <a:p>
          <a:endParaRPr lang="es-MX"/>
        </a:p>
      </dgm:t>
    </dgm:pt>
    <dgm:pt modelId="{02816495-D2DD-45A7-8739-91F018A7B009}" type="pres">
      <dgm:prSet presAssocID="{0D5FAA0F-9B20-46E0-8E8B-FF49FFDB74EF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0B2C9143-F2C2-4794-9A36-F1134E7BABDD}" type="pres">
      <dgm:prSet presAssocID="{F69BA990-39F6-4EEF-A3A9-844DBF2BA780}" presName="noChildren" presStyleCnt="0"/>
      <dgm:spPr/>
    </dgm:pt>
    <dgm:pt modelId="{0BBC7421-52F5-4007-B7B8-05377485495F}" type="pres">
      <dgm:prSet presAssocID="{F69BA990-39F6-4EEF-A3A9-844DBF2BA780}" presName="gap" presStyleCnt="0"/>
      <dgm:spPr/>
    </dgm:pt>
    <dgm:pt modelId="{AE2FF37F-1BE0-4F0D-8C06-474CC0DF9BA8}" type="pres">
      <dgm:prSet presAssocID="{F69BA990-39F6-4EEF-A3A9-844DBF2BA780}" presName="medCircle2" presStyleLbl="vennNode1" presStyleIdx="0" presStyleCnt="5" custLinFactX="-97754" custLinFactNeighborX="-100000" custLinFactNeighborY="-2170"/>
      <dgm:spPr/>
    </dgm:pt>
    <dgm:pt modelId="{55AAD4FF-C201-4B78-9014-74A6E705174A}" type="pres">
      <dgm:prSet presAssocID="{F69BA990-39F6-4EEF-A3A9-844DBF2BA780}" presName="txLvlOnly1" presStyleLbl="revTx" presStyleIdx="0" presStyleCnt="5" custLinFactNeighborX="-37065" custLinFactNeighborY="-2170"/>
      <dgm:spPr/>
      <dgm:t>
        <a:bodyPr/>
        <a:lstStyle/>
        <a:p>
          <a:endParaRPr lang="es-MX"/>
        </a:p>
      </dgm:t>
    </dgm:pt>
    <dgm:pt modelId="{35A76A4D-C37C-4E5D-BD58-873B12AF4494}" type="pres">
      <dgm:prSet presAssocID="{731A13BF-7B17-4367-A5E6-4052DAF9A9DA}" presName="noChildren" presStyleCnt="0"/>
      <dgm:spPr/>
    </dgm:pt>
    <dgm:pt modelId="{BCDC1415-0EDB-4612-A99E-B8FFD460041E}" type="pres">
      <dgm:prSet presAssocID="{731A13BF-7B17-4367-A5E6-4052DAF9A9DA}" presName="gap" presStyleCnt="0"/>
      <dgm:spPr/>
    </dgm:pt>
    <dgm:pt modelId="{4D5D792C-945D-4020-AEB6-CCD154896763}" type="pres">
      <dgm:prSet presAssocID="{731A13BF-7B17-4367-A5E6-4052DAF9A9DA}" presName="medCircle2" presStyleLbl="vennNode1" presStyleIdx="1" presStyleCnt="5" custLinFactX="-97754" custLinFactNeighborX="-100000" custLinFactNeighborY="-2170"/>
      <dgm:spPr/>
    </dgm:pt>
    <dgm:pt modelId="{5D53F189-164C-46CF-9FD3-9B369E20DEAA}" type="pres">
      <dgm:prSet presAssocID="{731A13BF-7B17-4367-A5E6-4052DAF9A9DA}" presName="txLvlOnly1" presStyleLbl="revTx" presStyleIdx="1" presStyleCnt="5" custLinFactNeighborX="-37065" custLinFactNeighborY="-2170"/>
      <dgm:spPr/>
      <dgm:t>
        <a:bodyPr/>
        <a:lstStyle/>
        <a:p>
          <a:endParaRPr lang="es-MX"/>
        </a:p>
      </dgm:t>
    </dgm:pt>
    <dgm:pt modelId="{B66EB218-6DCD-4AA1-AE05-7E46D5DD803F}" type="pres">
      <dgm:prSet presAssocID="{60C3D656-E853-4F58-9E37-5F530AA08DBA}" presName="noChildren" presStyleCnt="0"/>
      <dgm:spPr/>
    </dgm:pt>
    <dgm:pt modelId="{7B577222-1D47-4EB9-91CC-699037281F6E}" type="pres">
      <dgm:prSet presAssocID="{60C3D656-E853-4F58-9E37-5F530AA08DBA}" presName="gap" presStyleCnt="0"/>
      <dgm:spPr/>
    </dgm:pt>
    <dgm:pt modelId="{9B0A2680-44D4-4B42-80A4-7151F4B890DA}" type="pres">
      <dgm:prSet presAssocID="{60C3D656-E853-4F58-9E37-5F530AA08DBA}" presName="medCircle2" presStyleLbl="vennNode1" presStyleIdx="2" presStyleCnt="5" custLinFactX="-97754" custLinFactNeighborX="-100000" custLinFactNeighborY="-2170"/>
      <dgm:spPr/>
    </dgm:pt>
    <dgm:pt modelId="{BEF57153-201D-45DC-A551-724E53D1957B}" type="pres">
      <dgm:prSet presAssocID="{60C3D656-E853-4F58-9E37-5F530AA08DBA}" presName="txLvlOnly1" presStyleLbl="revTx" presStyleIdx="2" presStyleCnt="5" custLinFactNeighborX="-37065" custLinFactNeighborY="-2170"/>
      <dgm:spPr/>
      <dgm:t>
        <a:bodyPr/>
        <a:lstStyle/>
        <a:p>
          <a:endParaRPr lang="es-MX"/>
        </a:p>
      </dgm:t>
    </dgm:pt>
    <dgm:pt modelId="{DA38FD65-C793-4705-97FA-E6FC1DB25E6C}" type="pres">
      <dgm:prSet presAssocID="{24DEE092-F69D-4038-BE2A-C8B64F2D19CD}" presName="noChildren" presStyleCnt="0"/>
      <dgm:spPr/>
    </dgm:pt>
    <dgm:pt modelId="{C5A4AAB1-C9DE-4B6F-9D97-F4E112A475F9}" type="pres">
      <dgm:prSet presAssocID="{24DEE092-F69D-4038-BE2A-C8B64F2D19CD}" presName="gap" presStyleCnt="0"/>
      <dgm:spPr/>
    </dgm:pt>
    <dgm:pt modelId="{9626E54F-E05D-49BF-8089-D72F7017EAD1}" type="pres">
      <dgm:prSet presAssocID="{24DEE092-F69D-4038-BE2A-C8B64F2D19CD}" presName="medCircle2" presStyleLbl="vennNode1" presStyleIdx="3" presStyleCnt="5" custLinFactX="-97754" custLinFactNeighborX="-100000" custLinFactNeighborY="-2170"/>
      <dgm:spPr/>
      <dgm:t>
        <a:bodyPr/>
        <a:lstStyle/>
        <a:p>
          <a:endParaRPr lang="es-MX"/>
        </a:p>
      </dgm:t>
    </dgm:pt>
    <dgm:pt modelId="{5E138D8D-41ED-4EAC-AFE3-1CF6B997738C}" type="pres">
      <dgm:prSet presAssocID="{24DEE092-F69D-4038-BE2A-C8B64F2D19CD}" presName="txLvlOnly1" presStyleLbl="revTx" presStyleIdx="3" presStyleCnt="5" custLinFactNeighborX="-37065" custLinFactNeighborY="-2170"/>
      <dgm:spPr/>
      <dgm:t>
        <a:bodyPr/>
        <a:lstStyle/>
        <a:p>
          <a:endParaRPr lang="es-MX"/>
        </a:p>
      </dgm:t>
    </dgm:pt>
    <dgm:pt modelId="{AAC7A291-02CA-4D63-901E-5B8CA2C9E852}" type="pres">
      <dgm:prSet presAssocID="{2D8D8968-38F5-4E0C-A4E4-761C9D25E90C}" presName="noChildren" presStyleCnt="0"/>
      <dgm:spPr/>
    </dgm:pt>
    <dgm:pt modelId="{5CD9123C-2346-47B6-81F1-2FCCBE13BF42}" type="pres">
      <dgm:prSet presAssocID="{2D8D8968-38F5-4E0C-A4E4-761C9D25E90C}" presName="gap" presStyleCnt="0"/>
      <dgm:spPr/>
    </dgm:pt>
    <dgm:pt modelId="{2786E6E1-A562-4104-BEF5-9188981E1411}" type="pres">
      <dgm:prSet presAssocID="{2D8D8968-38F5-4E0C-A4E4-761C9D25E90C}" presName="medCircle2" presStyleLbl="vennNode1" presStyleIdx="4" presStyleCnt="5" custLinFactX="-97754" custLinFactNeighborX="-100000" custLinFactNeighborY="-2170"/>
      <dgm:spPr/>
    </dgm:pt>
    <dgm:pt modelId="{3BCC664C-0448-4DD8-A296-3A04034BDDF3}" type="pres">
      <dgm:prSet presAssocID="{2D8D8968-38F5-4E0C-A4E4-761C9D25E90C}" presName="txLvlOnly1" presStyleLbl="revTx" presStyleIdx="4" presStyleCnt="5" custLinFactNeighborX="-37065" custLinFactNeighborY="-2170"/>
      <dgm:spPr/>
      <dgm:t>
        <a:bodyPr/>
        <a:lstStyle/>
        <a:p>
          <a:endParaRPr lang="es-MX"/>
        </a:p>
      </dgm:t>
    </dgm:pt>
  </dgm:ptLst>
  <dgm:cxnLst>
    <dgm:cxn modelId="{A466829F-F3D8-4406-B6DF-2EEA3F8377F8}" type="presOf" srcId="{0D5FAA0F-9B20-46E0-8E8B-FF49FFDB74EF}" destId="{02816495-D2DD-45A7-8739-91F018A7B009}" srcOrd="0" destOrd="0" presId="urn:microsoft.com/office/officeart/2008/layout/VerticalCircleList"/>
    <dgm:cxn modelId="{6A7C1CB2-ED8B-42BC-89DD-C4248E1A5966}" type="presOf" srcId="{2D8D8968-38F5-4E0C-A4E4-761C9D25E90C}" destId="{3BCC664C-0448-4DD8-A296-3A04034BDDF3}" srcOrd="0" destOrd="0" presId="urn:microsoft.com/office/officeart/2008/layout/VerticalCircleList"/>
    <dgm:cxn modelId="{FBD6E441-4208-4DCF-A2E2-F827D85823A1}" srcId="{0D5FAA0F-9B20-46E0-8E8B-FF49FFDB74EF}" destId="{731A13BF-7B17-4367-A5E6-4052DAF9A9DA}" srcOrd="1" destOrd="0" parTransId="{49B60810-342B-43D1-BF39-98718A4A61A2}" sibTransId="{A7A5BA2B-584F-436D-B81C-25D849BDF340}"/>
    <dgm:cxn modelId="{D6C55678-6453-4310-B782-C76E8168CAA7}" type="presOf" srcId="{60C3D656-E853-4F58-9E37-5F530AA08DBA}" destId="{BEF57153-201D-45DC-A551-724E53D1957B}" srcOrd="0" destOrd="0" presId="urn:microsoft.com/office/officeart/2008/layout/VerticalCircleList"/>
    <dgm:cxn modelId="{AAEAEF8A-D066-44CC-BB2D-1F3DEA8F4C1D}" srcId="{0D5FAA0F-9B20-46E0-8E8B-FF49FFDB74EF}" destId="{24DEE092-F69D-4038-BE2A-C8B64F2D19CD}" srcOrd="3" destOrd="0" parTransId="{A65C3651-76D6-457B-9FC1-45FFBB0AE05C}" sibTransId="{330C460F-4EA0-4F6A-8207-9F32109E7105}"/>
    <dgm:cxn modelId="{FF05A0B9-C855-4A15-AE6B-E39EC423F042}" srcId="{0D5FAA0F-9B20-46E0-8E8B-FF49FFDB74EF}" destId="{2D8D8968-38F5-4E0C-A4E4-761C9D25E90C}" srcOrd="4" destOrd="0" parTransId="{B23404FD-A2C9-4D3F-91BF-872467E8D54C}" sibTransId="{ED78796A-A9E8-43DE-9969-47F5A8067CD3}"/>
    <dgm:cxn modelId="{440FE9BA-106C-4F10-AFD8-200AA7ED2F8B}" type="presOf" srcId="{24DEE092-F69D-4038-BE2A-C8B64F2D19CD}" destId="{5E138D8D-41ED-4EAC-AFE3-1CF6B997738C}" srcOrd="0" destOrd="0" presId="urn:microsoft.com/office/officeart/2008/layout/VerticalCircleList"/>
    <dgm:cxn modelId="{BD4E2970-A8FB-4493-9480-B611DDFEA2C6}" srcId="{0D5FAA0F-9B20-46E0-8E8B-FF49FFDB74EF}" destId="{60C3D656-E853-4F58-9E37-5F530AA08DBA}" srcOrd="2" destOrd="0" parTransId="{4D8A38B3-370A-444F-82F7-27EA8DEAEBB4}" sibTransId="{A27B05A6-1A42-40D7-91C5-A615226054EA}"/>
    <dgm:cxn modelId="{FD0866C7-3E1F-40D3-BE74-8902A55EBF46}" type="presOf" srcId="{731A13BF-7B17-4367-A5E6-4052DAF9A9DA}" destId="{5D53F189-164C-46CF-9FD3-9B369E20DEAA}" srcOrd="0" destOrd="0" presId="urn:microsoft.com/office/officeart/2008/layout/VerticalCircleList"/>
    <dgm:cxn modelId="{C39F1DA1-9DF5-4C6A-AC60-520E69036969}" srcId="{0D5FAA0F-9B20-46E0-8E8B-FF49FFDB74EF}" destId="{F69BA990-39F6-4EEF-A3A9-844DBF2BA780}" srcOrd="0" destOrd="0" parTransId="{2C460942-A9CF-4122-A76F-962B013CD522}" sibTransId="{BF866C35-066F-4D44-A5F6-FE0091E22A95}"/>
    <dgm:cxn modelId="{B58C3F11-51A0-4F7B-8A37-923ECBB2E112}" type="presOf" srcId="{F69BA990-39F6-4EEF-A3A9-844DBF2BA780}" destId="{55AAD4FF-C201-4B78-9014-74A6E705174A}" srcOrd="0" destOrd="0" presId="urn:microsoft.com/office/officeart/2008/layout/VerticalCircleList"/>
    <dgm:cxn modelId="{1E59B197-E2D2-4E5E-A3B5-216C74B0AA42}" type="presParOf" srcId="{02816495-D2DD-45A7-8739-91F018A7B009}" destId="{0B2C9143-F2C2-4794-9A36-F1134E7BABDD}" srcOrd="0" destOrd="0" presId="urn:microsoft.com/office/officeart/2008/layout/VerticalCircleList"/>
    <dgm:cxn modelId="{83A0BED2-0660-46BF-9A7E-07A0F1491ABF}" type="presParOf" srcId="{0B2C9143-F2C2-4794-9A36-F1134E7BABDD}" destId="{0BBC7421-52F5-4007-B7B8-05377485495F}" srcOrd="0" destOrd="0" presId="urn:microsoft.com/office/officeart/2008/layout/VerticalCircleList"/>
    <dgm:cxn modelId="{6B5484D1-9210-4626-B9EB-80C947607AAB}" type="presParOf" srcId="{0B2C9143-F2C2-4794-9A36-F1134E7BABDD}" destId="{AE2FF37F-1BE0-4F0D-8C06-474CC0DF9BA8}" srcOrd="1" destOrd="0" presId="urn:microsoft.com/office/officeart/2008/layout/VerticalCircleList"/>
    <dgm:cxn modelId="{560605CD-902A-4D6D-975F-3ED6C0D3C3E9}" type="presParOf" srcId="{0B2C9143-F2C2-4794-9A36-F1134E7BABDD}" destId="{55AAD4FF-C201-4B78-9014-74A6E705174A}" srcOrd="2" destOrd="0" presId="urn:microsoft.com/office/officeart/2008/layout/VerticalCircleList"/>
    <dgm:cxn modelId="{AE3BEDAE-BDCB-44BC-9443-3835FAA12B6E}" type="presParOf" srcId="{02816495-D2DD-45A7-8739-91F018A7B009}" destId="{35A76A4D-C37C-4E5D-BD58-873B12AF4494}" srcOrd="1" destOrd="0" presId="urn:microsoft.com/office/officeart/2008/layout/VerticalCircleList"/>
    <dgm:cxn modelId="{739063EA-7424-4746-A191-80225535C920}" type="presParOf" srcId="{35A76A4D-C37C-4E5D-BD58-873B12AF4494}" destId="{BCDC1415-0EDB-4612-A99E-B8FFD460041E}" srcOrd="0" destOrd="0" presId="urn:microsoft.com/office/officeart/2008/layout/VerticalCircleList"/>
    <dgm:cxn modelId="{E033B718-C5FC-4918-B2D9-03432161CE2B}" type="presParOf" srcId="{35A76A4D-C37C-4E5D-BD58-873B12AF4494}" destId="{4D5D792C-945D-4020-AEB6-CCD154896763}" srcOrd="1" destOrd="0" presId="urn:microsoft.com/office/officeart/2008/layout/VerticalCircleList"/>
    <dgm:cxn modelId="{754A946F-9E03-47F6-95E9-FD79490A56E5}" type="presParOf" srcId="{35A76A4D-C37C-4E5D-BD58-873B12AF4494}" destId="{5D53F189-164C-46CF-9FD3-9B369E20DEAA}" srcOrd="2" destOrd="0" presId="urn:microsoft.com/office/officeart/2008/layout/VerticalCircleList"/>
    <dgm:cxn modelId="{E132AE9B-A9ED-4F92-AC90-390A97E31C12}" type="presParOf" srcId="{02816495-D2DD-45A7-8739-91F018A7B009}" destId="{B66EB218-6DCD-4AA1-AE05-7E46D5DD803F}" srcOrd="2" destOrd="0" presId="urn:microsoft.com/office/officeart/2008/layout/VerticalCircleList"/>
    <dgm:cxn modelId="{7BAB2970-120F-4179-ABC7-03265375E2F1}" type="presParOf" srcId="{B66EB218-6DCD-4AA1-AE05-7E46D5DD803F}" destId="{7B577222-1D47-4EB9-91CC-699037281F6E}" srcOrd="0" destOrd="0" presId="urn:microsoft.com/office/officeart/2008/layout/VerticalCircleList"/>
    <dgm:cxn modelId="{6A21F2CE-F169-43A7-81FC-C966EDC5D6D9}" type="presParOf" srcId="{B66EB218-6DCD-4AA1-AE05-7E46D5DD803F}" destId="{9B0A2680-44D4-4B42-80A4-7151F4B890DA}" srcOrd="1" destOrd="0" presId="urn:microsoft.com/office/officeart/2008/layout/VerticalCircleList"/>
    <dgm:cxn modelId="{7EEAF567-7500-496E-8DA4-75E39EB48C33}" type="presParOf" srcId="{B66EB218-6DCD-4AA1-AE05-7E46D5DD803F}" destId="{BEF57153-201D-45DC-A551-724E53D1957B}" srcOrd="2" destOrd="0" presId="urn:microsoft.com/office/officeart/2008/layout/VerticalCircleList"/>
    <dgm:cxn modelId="{7999BC7F-139A-446A-9FE5-E9B705A9C8FA}" type="presParOf" srcId="{02816495-D2DD-45A7-8739-91F018A7B009}" destId="{DA38FD65-C793-4705-97FA-E6FC1DB25E6C}" srcOrd="3" destOrd="0" presId="urn:microsoft.com/office/officeart/2008/layout/VerticalCircleList"/>
    <dgm:cxn modelId="{6D66009B-1162-4487-AFD5-13BA580149DD}" type="presParOf" srcId="{DA38FD65-C793-4705-97FA-E6FC1DB25E6C}" destId="{C5A4AAB1-C9DE-4B6F-9D97-F4E112A475F9}" srcOrd="0" destOrd="0" presId="urn:microsoft.com/office/officeart/2008/layout/VerticalCircleList"/>
    <dgm:cxn modelId="{9D90146E-18D5-4CDA-A2F6-6709DCE4B5ED}" type="presParOf" srcId="{DA38FD65-C793-4705-97FA-E6FC1DB25E6C}" destId="{9626E54F-E05D-49BF-8089-D72F7017EAD1}" srcOrd="1" destOrd="0" presId="urn:microsoft.com/office/officeart/2008/layout/VerticalCircleList"/>
    <dgm:cxn modelId="{960BC7CA-D150-4545-B8D0-675C335D1A0C}" type="presParOf" srcId="{DA38FD65-C793-4705-97FA-E6FC1DB25E6C}" destId="{5E138D8D-41ED-4EAC-AFE3-1CF6B997738C}" srcOrd="2" destOrd="0" presId="urn:microsoft.com/office/officeart/2008/layout/VerticalCircleList"/>
    <dgm:cxn modelId="{B71D3016-1FD4-4A93-8483-448FF6160930}" type="presParOf" srcId="{02816495-D2DD-45A7-8739-91F018A7B009}" destId="{AAC7A291-02CA-4D63-901E-5B8CA2C9E852}" srcOrd="4" destOrd="0" presId="urn:microsoft.com/office/officeart/2008/layout/VerticalCircleList"/>
    <dgm:cxn modelId="{4DA97761-FDEF-4CD6-BE37-AA5CD6F22844}" type="presParOf" srcId="{AAC7A291-02CA-4D63-901E-5B8CA2C9E852}" destId="{5CD9123C-2346-47B6-81F1-2FCCBE13BF42}" srcOrd="0" destOrd="0" presId="urn:microsoft.com/office/officeart/2008/layout/VerticalCircleList"/>
    <dgm:cxn modelId="{49E6E7E9-181C-4728-AAD9-F64617B057AD}" type="presParOf" srcId="{AAC7A291-02CA-4D63-901E-5B8CA2C9E852}" destId="{2786E6E1-A562-4104-BEF5-9188981E1411}" srcOrd="1" destOrd="0" presId="urn:microsoft.com/office/officeart/2008/layout/VerticalCircleList"/>
    <dgm:cxn modelId="{D210D5DB-AC3A-4282-B98C-10CA549A2FE2}" type="presParOf" srcId="{AAC7A291-02CA-4D63-901E-5B8CA2C9E852}" destId="{3BCC664C-0448-4DD8-A296-3A04034BDDF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9F53F2-2043-4060-B0D9-6F98AED4C95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1FDFD4DD-2996-4676-AB8D-F6A80547F156}">
      <dgm:prSet/>
      <dgm:spPr/>
      <dgm:t>
        <a:bodyPr/>
        <a:lstStyle/>
        <a:p>
          <a:pPr rtl="0"/>
          <a:r>
            <a:rPr lang="es-MX" smtClean="0"/>
            <a:t>Se programan en coordinación con el Técnico Docente.</a:t>
          </a:r>
          <a:endParaRPr lang="es-MX"/>
        </a:p>
      </dgm:t>
    </dgm:pt>
    <dgm:pt modelId="{3CE27878-FCDC-4690-8923-FC93F18812FD}" type="parTrans" cxnId="{A0FD2CDC-F040-4457-8CBE-191D7AD66DA9}">
      <dgm:prSet/>
      <dgm:spPr/>
      <dgm:t>
        <a:bodyPr/>
        <a:lstStyle/>
        <a:p>
          <a:endParaRPr lang="es-MX"/>
        </a:p>
      </dgm:t>
    </dgm:pt>
    <dgm:pt modelId="{5565B1C6-7565-4419-AD02-75CCBBA8938E}" type="sibTrans" cxnId="{A0FD2CDC-F040-4457-8CBE-191D7AD66DA9}">
      <dgm:prSet/>
      <dgm:spPr/>
      <dgm:t>
        <a:bodyPr/>
        <a:lstStyle/>
        <a:p>
          <a:endParaRPr lang="es-MX"/>
        </a:p>
      </dgm:t>
    </dgm:pt>
    <dgm:pt modelId="{D2D41B3C-CDC8-475F-BE7A-676599D42FE8}">
      <dgm:prSet/>
      <dgm:spPr/>
      <dgm:t>
        <a:bodyPr/>
        <a:lstStyle/>
        <a:p>
          <a:pPr rtl="0"/>
          <a:r>
            <a:rPr lang="es-MX" smtClean="0"/>
            <a:t>Temáticas:</a:t>
          </a:r>
          <a:endParaRPr lang="es-MX"/>
        </a:p>
      </dgm:t>
    </dgm:pt>
    <dgm:pt modelId="{2C6C2394-5F56-4D68-A7BF-20051420B2E7}" type="parTrans" cxnId="{9DCCEB50-717F-4269-BFEF-6191DF13C28C}">
      <dgm:prSet/>
      <dgm:spPr/>
      <dgm:t>
        <a:bodyPr/>
        <a:lstStyle/>
        <a:p>
          <a:endParaRPr lang="es-MX"/>
        </a:p>
      </dgm:t>
    </dgm:pt>
    <dgm:pt modelId="{B439B99A-9A9B-4FB5-8BBD-2F56F1D34AD6}" type="sibTrans" cxnId="{9DCCEB50-717F-4269-BFEF-6191DF13C28C}">
      <dgm:prSet/>
      <dgm:spPr/>
      <dgm:t>
        <a:bodyPr/>
        <a:lstStyle/>
        <a:p>
          <a:endParaRPr lang="es-MX"/>
        </a:p>
      </dgm:t>
    </dgm:pt>
    <dgm:pt modelId="{9E2B10CC-0359-4FEA-AA84-05C1F90744C0}">
      <dgm:prSet/>
      <dgm:spPr/>
      <dgm:t>
        <a:bodyPr/>
        <a:lstStyle/>
        <a:p>
          <a:pPr rtl="0"/>
          <a:r>
            <a:rPr lang="es-MX" smtClean="0"/>
            <a:t>Debilidades en la metodología</a:t>
          </a:r>
          <a:endParaRPr lang="es-MX"/>
        </a:p>
      </dgm:t>
    </dgm:pt>
    <dgm:pt modelId="{0D91F553-550E-45CD-97E2-6133DDF517EB}" type="parTrans" cxnId="{512C1800-F258-4803-8169-ABBB72EBA066}">
      <dgm:prSet/>
      <dgm:spPr/>
      <dgm:t>
        <a:bodyPr/>
        <a:lstStyle/>
        <a:p>
          <a:endParaRPr lang="es-MX"/>
        </a:p>
      </dgm:t>
    </dgm:pt>
    <dgm:pt modelId="{962B4952-4252-4FF2-AD5B-A335EAF4665C}" type="sibTrans" cxnId="{512C1800-F258-4803-8169-ABBB72EBA066}">
      <dgm:prSet/>
      <dgm:spPr/>
      <dgm:t>
        <a:bodyPr/>
        <a:lstStyle/>
        <a:p>
          <a:endParaRPr lang="es-MX"/>
        </a:p>
      </dgm:t>
    </dgm:pt>
    <dgm:pt modelId="{6422873C-F88E-4CEC-9C26-EE5788053C57}">
      <dgm:prSet/>
      <dgm:spPr/>
      <dgm:t>
        <a:bodyPr/>
        <a:lstStyle/>
        <a:p>
          <a:pPr rtl="0"/>
          <a:r>
            <a:rPr lang="es-MX" smtClean="0"/>
            <a:t>Aplicación de formativas</a:t>
          </a:r>
          <a:endParaRPr lang="es-MX"/>
        </a:p>
      </dgm:t>
    </dgm:pt>
    <dgm:pt modelId="{ECCE9149-7C9B-469D-B4D8-E39F1DD865ED}" type="parTrans" cxnId="{CD4F78CA-E5D5-4426-BA2B-54CB071AEACB}">
      <dgm:prSet/>
      <dgm:spPr/>
      <dgm:t>
        <a:bodyPr/>
        <a:lstStyle/>
        <a:p>
          <a:endParaRPr lang="es-MX"/>
        </a:p>
      </dgm:t>
    </dgm:pt>
    <dgm:pt modelId="{EC40E134-6463-4E65-9D5E-C73B63C80215}" type="sibTrans" cxnId="{CD4F78CA-E5D5-4426-BA2B-54CB071AEACB}">
      <dgm:prSet/>
      <dgm:spPr/>
      <dgm:t>
        <a:bodyPr/>
        <a:lstStyle/>
        <a:p>
          <a:endParaRPr lang="es-MX"/>
        </a:p>
      </dgm:t>
    </dgm:pt>
    <dgm:pt modelId="{28F37325-13FC-4F69-A954-FBCD8EA3DF21}">
      <dgm:prSet/>
      <dgm:spPr/>
      <dgm:t>
        <a:bodyPr/>
        <a:lstStyle/>
        <a:p>
          <a:pPr rtl="0"/>
          <a:r>
            <a:rPr lang="es-MX" smtClean="0"/>
            <a:t>Reportes de SASA</a:t>
          </a:r>
          <a:endParaRPr lang="es-MX"/>
        </a:p>
      </dgm:t>
    </dgm:pt>
    <dgm:pt modelId="{1597B5F6-7DF5-4814-AA6D-E26550A954FD}" type="parTrans" cxnId="{A9B28F47-89E2-4566-9C82-57E988069385}">
      <dgm:prSet/>
      <dgm:spPr/>
      <dgm:t>
        <a:bodyPr/>
        <a:lstStyle/>
        <a:p>
          <a:endParaRPr lang="es-MX"/>
        </a:p>
      </dgm:t>
    </dgm:pt>
    <dgm:pt modelId="{975ADE7E-C866-450A-9F8E-3E448A2AE43D}" type="sibTrans" cxnId="{A9B28F47-89E2-4566-9C82-57E988069385}">
      <dgm:prSet/>
      <dgm:spPr/>
      <dgm:t>
        <a:bodyPr/>
        <a:lstStyle/>
        <a:p>
          <a:endParaRPr lang="es-MX"/>
        </a:p>
      </dgm:t>
    </dgm:pt>
    <dgm:pt modelId="{DEE4F836-93D2-41EB-A62E-FADE74692E73}" type="pres">
      <dgm:prSet presAssocID="{D99F53F2-2043-4060-B0D9-6F98AED4C9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06E6A8F-F167-4861-A676-5D9B6C5AE718}" type="pres">
      <dgm:prSet presAssocID="{1FDFD4DD-2996-4676-AB8D-F6A80547F156}" presName="linNode" presStyleCnt="0"/>
      <dgm:spPr/>
    </dgm:pt>
    <dgm:pt modelId="{B7D47CC1-D891-4B2B-8E17-E56E37FDB7DF}" type="pres">
      <dgm:prSet presAssocID="{1FDFD4DD-2996-4676-AB8D-F6A80547F156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56EB3-D1F6-4B8D-BF34-FA2C56B4D2DD}" type="pres">
      <dgm:prSet presAssocID="{1FDFD4DD-2996-4676-AB8D-F6A80547F156}" presName="childShp" presStyleLbl="bgAccFollowNode1" presStyleIdx="0" presStyleCnt="5">
        <dgm:presLayoutVars>
          <dgm:bulletEnabled val="1"/>
        </dgm:presLayoutVars>
      </dgm:prSet>
      <dgm:spPr/>
    </dgm:pt>
    <dgm:pt modelId="{196DDC2D-BB1A-4DA7-BC7D-466D605DC80A}" type="pres">
      <dgm:prSet presAssocID="{5565B1C6-7565-4419-AD02-75CCBBA8938E}" presName="spacing" presStyleCnt="0"/>
      <dgm:spPr/>
    </dgm:pt>
    <dgm:pt modelId="{424E5395-C5A4-4D77-9276-2C5471B43EFF}" type="pres">
      <dgm:prSet presAssocID="{D2D41B3C-CDC8-475F-BE7A-676599D42FE8}" presName="linNode" presStyleCnt="0"/>
      <dgm:spPr/>
    </dgm:pt>
    <dgm:pt modelId="{1EB083AA-9FA6-4244-9CF7-48D8C6FC267D}" type="pres">
      <dgm:prSet presAssocID="{D2D41B3C-CDC8-475F-BE7A-676599D42FE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F5A4E2-1DAB-487A-871A-4E64A6BEE10F}" type="pres">
      <dgm:prSet presAssocID="{D2D41B3C-CDC8-475F-BE7A-676599D42FE8}" presName="childShp" presStyleLbl="bgAccFollowNode1" presStyleIdx="1" presStyleCnt="5">
        <dgm:presLayoutVars>
          <dgm:bulletEnabled val="1"/>
        </dgm:presLayoutVars>
      </dgm:prSet>
      <dgm:spPr/>
    </dgm:pt>
    <dgm:pt modelId="{721B5F91-D12D-4A14-96C6-0645C21F89B2}" type="pres">
      <dgm:prSet presAssocID="{B439B99A-9A9B-4FB5-8BBD-2F56F1D34AD6}" presName="spacing" presStyleCnt="0"/>
      <dgm:spPr/>
    </dgm:pt>
    <dgm:pt modelId="{80BC9DD8-B63C-406E-9F0A-193589A1CE50}" type="pres">
      <dgm:prSet presAssocID="{9E2B10CC-0359-4FEA-AA84-05C1F90744C0}" presName="linNode" presStyleCnt="0"/>
      <dgm:spPr/>
    </dgm:pt>
    <dgm:pt modelId="{FD6A1CE5-469C-4C68-9DF4-ED76CD83F264}" type="pres">
      <dgm:prSet presAssocID="{9E2B10CC-0359-4FEA-AA84-05C1F90744C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3020FD-7357-427A-91A2-06FE0EBA7F34}" type="pres">
      <dgm:prSet presAssocID="{9E2B10CC-0359-4FEA-AA84-05C1F90744C0}" presName="childShp" presStyleLbl="bgAccFollowNode1" presStyleIdx="2" presStyleCnt="5">
        <dgm:presLayoutVars>
          <dgm:bulletEnabled val="1"/>
        </dgm:presLayoutVars>
      </dgm:prSet>
      <dgm:spPr/>
    </dgm:pt>
    <dgm:pt modelId="{39F330F6-3877-4EB7-9E03-88F6FAD74E34}" type="pres">
      <dgm:prSet presAssocID="{962B4952-4252-4FF2-AD5B-A335EAF4665C}" presName="spacing" presStyleCnt="0"/>
      <dgm:spPr/>
    </dgm:pt>
    <dgm:pt modelId="{F5CC8E6F-78E6-4AE3-A8A7-3BB49C64BFC5}" type="pres">
      <dgm:prSet presAssocID="{6422873C-F88E-4CEC-9C26-EE5788053C57}" presName="linNode" presStyleCnt="0"/>
      <dgm:spPr/>
    </dgm:pt>
    <dgm:pt modelId="{F18D7167-A2CC-4334-A0C7-78AF8C34050C}" type="pres">
      <dgm:prSet presAssocID="{6422873C-F88E-4CEC-9C26-EE5788053C57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F62391-87B6-43F4-A24B-89C58697EB30}" type="pres">
      <dgm:prSet presAssocID="{6422873C-F88E-4CEC-9C26-EE5788053C57}" presName="childShp" presStyleLbl="bgAccFollowNode1" presStyleIdx="3" presStyleCnt="5">
        <dgm:presLayoutVars>
          <dgm:bulletEnabled val="1"/>
        </dgm:presLayoutVars>
      </dgm:prSet>
      <dgm:spPr/>
    </dgm:pt>
    <dgm:pt modelId="{2B43673A-9515-4188-96D2-F48ADADBEC7C}" type="pres">
      <dgm:prSet presAssocID="{EC40E134-6463-4E65-9D5E-C73B63C80215}" presName="spacing" presStyleCnt="0"/>
      <dgm:spPr/>
    </dgm:pt>
    <dgm:pt modelId="{3B0A43FD-1121-40C6-837D-52A806AF263E}" type="pres">
      <dgm:prSet presAssocID="{28F37325-13FC-4F69-A954-FBCD8EA3DF21}" presName="linNode" presStyleCnt="0"/>
      <dgm:spPr/>
    </dgm:pt>
    <dgm:pt modelId="{19798F72-A962-4BB3-BCC0-E1F3684E519F}" type="pres">
      <dgm:prSet presAssocID="{28F37325-13FC-4F69-A954-FBCD8EA3DF21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CBBC45-D2A0-409B-AD48-C3C2525575FD}" type="pres">
      <dgm:prSet presAssocID="{28F37325-13FC-4F69-A954-FBCD8EA3DF21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A9B28F47-89E2-4566-9C82-57E988069385}" srcId="{D99F53F2-2043-4060-B0D9-6F98AED4C958}" destId="{28F37325-13FC-4F69-A954-FBCD8EA3DF21}" srcOrd="4" destOrd="0" parTransId="{1597B5F6-7DF5-4814-AA6D-E26550A954FD}" sibTransId="{975ADE7E-C866-450A-9F8E-3E448A2AE43D}"/>
    <dgm:cxn modelId="{CD4F78CA-E5D5-4426-BA2B-54CB071AEACB}" srcId="{D99F53F2-2043-4060-B0D9-6F98AED4C958}" destId="{6422873C-F88E-4CEC-9C26-EE5788053C57}" srcOrd="3" destOrd="0" parTransId="{ECCE9149-7C9B-469D-B4D8-E39F1DD865ED}" sibTransId="{EC40E134-6463-4E65-9D5E-C73B63C80215}"/>
    <dgm:cxn modelId="{43F3204C-7C46-469B-B70F-302A429A502E}" type="presOf" srcId="{1FDFD4DD-2996-4676-AB8D-F6A80547F156}" destId="{B7D47CC1-D891-4B2B-8E17-E56E37FDB7DF}" srcOrd="0" destOrd="0" presId="urn:microsoft.com/office/officeart/2005/8/layout/vList6"/>
    <dgm:cxn modelId="{9D5069B1-B04E-42E1-9764-1906239DD6B1}" type="presOf" srcId="{6422873C-F88E-4CEC-9C26-EE5788053C57}" destId="{F18D7167-A2CC-4334-A0C7-78AF8C34050C}" srcOrd="0" destOrd="0" presId="urn:microsoft.com/office/officeart/2005/8/layout/vList6"/>
    <dgm:cxn modelId="{92C0F9EE-8666-4107-B35F-C82C9EBD9A78}" type="presOf" srcId="{28F37325-13FC-4F69-A954-FBCD8EA3DF21}" destId="{19798F72-A962-4BB3-BCC0-E1F3684E519F}" srcOrd="0" destOrd="0" presId="urn:microsoft.com/office/officeart/2005/8/layout/vList6"/>
    <dgm:cxn modelId="{FBF9364B-16EC-498F-AD4E-F91FE545C5B9}" type="presOf" srcId="{9E2B10CC-0359-4FEA-AA84-05C1F90744C0}" destId="{FD6A1CE5-469C-4C68-9DF4-ED76CD83F264}" srcOrd="0" destOrd="0" presId="urn:microsoft.com/office/officeart/2005/8/layout/vList6"/>
    <dgm:cxn modelId="{9DCCEB50-717F-4269-BFEF-6191DF13C28C}" srcId="{D99F53F2-2043-4060-B0D9-6F98AED4C958}" destId="{D2D41B3C-CDC8-475F-BE7A-676599D42FE8}" srcOrd="1" destOrd="0" parTransId="{2C6C2394-5F56-4D68-A7BF-20051420B2E7}" sibTransId="{B439B99A-9A9B-4FB5-8BBD-2F56F1D34AD6}"/>
    <dgm:cxn modelId="{A0FD2CDC-F040-4457-8CBE-191D7AD66DA9}" srcId="{D99F53F2-2043-4060-B0D9-6F98AED4C958}" destId="{1FDFD4DD-2996-4676-AB8D-F6A80547F156}" srcOrd="0" destOrd="0" parTransId="{3CE27878-FCDC-4690-8923-FC93F18812FD}" sibTransId="{5565B1C6-7565-4419-AD02-75CCBBA8938E}"/>
    <dgm:cxn modelId="{512C1800-F258-4803-8169-ABBB72EBA066}" srcId="{D99F53F2-2043-4060-B0D9-6F98AED4C958}" destId="{9E2B10CC-0359-4FEA-AA84-05C1F90744C0}" srcOrd="2" destOrd="0" parTransId="{0D91F553-550E-45CD-97E2-6133DDF517EB}" sibTransId="{962B4952-4252-4FF2-AD5B-A335EAF4665C}"/>
    <dgm:cxn modelId="{0B56E8F8-3486-45D9-9271-55619B0C0146}" type="presOf" srcId="{D99F53F2-2043-4060-B0D9-6F98AED4C958}" destId="{DEE4F836-93D2-41EB-A62E-FADE74692E73}" srcOrd="0" destOrd="0" presId="urn:microsoft.com/office/officeart/2005/8/layout/vList6"/>
    <dgm:cxn modelId="{9B3EC488-AEAC-43D7-91B8-D9859414953F}" type="presOf" srcId="{D2D41B3C-CDC8-475F-BE7A-676599D42FE8}" destId="{1EB083AA-9FA6-4244-9CF7-48D8C6FC267D}" srcOrd="0" destOrd="0" presId="urn:microsoft.com/office/officeart/2005/8/layout/vList6"/>
    <dgm:cxn modelId="{4DECF161-14B8-4C65-9CDC-CE32C1778250}" type="presParOf" srcId="{DEE4F836-93D2-41EB-A62E-FADE74692E73}" destId="{D06E6A8F-F167-4861-A676-5D9B6C5AE718}" srcOrd="0" destOrd="0" presId="urn:microsoft.com/office/officeart/2005/8/layout/vList6"/>
    <dgm:cxn modelId="{58278C9E-D539-4689-90F3-C5383D892AAC}" type="presParOf" srcId="{D06E6A8F-F167-4861-A676-5D9B6C5AE718}" destId="{B7D47CC1-D891-4B2B-8E17-E56E37FDB7DF}" srcOrd="0" destOrd="0" presId="urn:microsoft.com/office/officeart/2005/8/layout/vList6"/>
    <dgm:cxn modelId="{43D32802-E3FC-4140-B1A0-D56B948BF241}" type="presParOf" srcId="{D06E6A8F-F167-4861-A676-5D9B6C5AE718}" destId="{60C56EB3-D1F6-4B8D-BF34-FA2C56B4D2DD}" srcOrd="1" destOrd="0" presId="urn:microsoft.com/office/officeart/2005/8/layout/vList6"/>
    <dgm:cxn modelId="{AB4398D4-BFB0-40CE-8308-62A4394D9D48}" type="presParOf" srcId="{DEE4F836-93D2-41EB-A62E-FADE74692E73}" destId="{196DDC2D-BB1A-4DA7-BC7D-466D605DC80A}" srcOrd="1" destOrd="0" presId="urn:microsoft.com/office/officeart/2005/8/layout/vList6"/>
    <dgm:cxn modelId="{2802665F-039F-455E-B9EE-8AD75411D336}" type="presParOf" srcId="{DEE4F836-93D2-41EB-A62E-FADE74692E73}" destId="{424E5395-C5A4-4D77-9276-2C5471B43EFF}" srcOrd="2" destOrd="0" presId="urn:microsoft.com/office/officeart/2005/8/layout/vList6"/>
    <dgm:cxn modelId="{37B03588-DD7E-406A-8FEA-B944933450DD}" type="presParOf" srcId="{424E5395-C5A4-4D77-9276-2C5471B43EFF}" destId="{1EB083AA-9FA6-4244-9CF7-48D8C6FC267D}" srcOrd="0" destOrd="0" presId="urn:microsoft.com/office/officeart/2005/8/layout/vList6"/>
    <dgm:cxn modelId="{06EC2089-10CD-4ED9-94C0-20BCB8586E73}" type="presParOf" srcId="{424E5395-C5A4-4D77-9276-2C5471B43EFF}" destId="{B2F5A4E2-1DAB-487A-871A-4E64A6BEE10F}" srcOrd="1" destOrd="0" presId="urn:microsoft.com/office/officeart/2005/8/layout/vList6"/>
    <dgm:cxn modelId="{51A87659-443F-4D6E-A7D3-74DF98CEE5F2}" type="presParOf" srcId="{DEE4F836-93D2-41EB-A62E-FADE74692E73}" destId="{721B5F91-D12D-4A14-96C6-0645C21F89B2}" srcOrd="3" destOrd="0" presId="urn:microsoft.com/office/officeart/2005/8/layout/vList6"/>
    <dgm:cxn modelId="{93D98CE8-E1CC-46FA-8947-B376FD49298B}" type="presParOf" srcId="{DEE4F836-93D2-41EB-A62E-FADE74692E73}" destId="{80BC9DD8-B63C-406E-9F0A-193589A1CE50}" srcOrd="4" destOrd="0" presId="urn:microsoft.com/office/officeart/2005/8/layout/vList6"/>
    <dgm:cxn modelId="{B3331CC6-5283-44E8-A6C5-1D00650CD1C3}" type="presParOf" srcId="{80BC9DD8-B63C-406E-9F0A-193589A1CE50}" destId="{FD6A1CE5-469C-4C68-9DF4-ED76CD83F264}" srcOrd="0" destOrd="0" presId="urn:microsoft.com/office/officeart/2005/8/layout/vList6"/>
    <dgm:cxn modelId="{2D49411A-8541-49D5-A85F-96E266D94E83}" type="presParOf" srcId="{80BC9DD8-B63C-406E-9F0A-193589A1CE50}" destId="{893020FD-7357-427A-91A2-06FE0EBA7F34}" srcOrd="1" destOrd="0" presId="urn:microsoft.com/office/officeart/2005/8/layout/vList6"/>
    <dgm:cxn modelId="{186AD04C-487D-4E05-8FA2-21984CDF59AB}" type="presParOf" srcId="{DEE4F836-93D2-41EB-A62E-FADE74692E73}" destId="{39F330F6-3877-4EB7-9E03-88F6FAD74E34}" srcOrd="5" destOrd="0" presId="urn:microsoft.com/office/officeart/2005/8/layout/vList6"/>
    <dgm:cxn modelId="{38BCE316-EB89-47CB-8BF5-7B8C27F6D288}" type="presParOf" srcId="{DEE4F836-93D2-41EB-A62E-FADE74692E73}" destId="{F5CC8E6F-78E6-4AE3-A8A7-3BB49C64BFC5}" srcOrd="6" destOrd="0" presId="urn:microsoft.com/office/officeart/2005/8/layout/vList6"/>
    <dgm:cxn modelId="{0B93BDA1-CF51-4A6C-9623-5538778AA6EF}" type="presParOf" srcId="{F5CC8E6F-78E6-4AE3-A8A7-3BB49C64BFC5}" destId="{F18D7167-A2CC-4334-A0C7-78AF8C34050C}" srcOrd="0" destOrd="0" presId="urn:microsoft.com/office/officeart/2005/8/layout/vList6"/>
    <dgm:cxn modelId="{404B80D4-87CA-4036-8321-CDDB5CEEB6E4}" type="presParOf" srcId="{F5CC8E6F-78E6-4AE3-A8A7-3BB49C64BFC5}" destId="{AFF62391-87B6-43F4-A24B-89C58697EB30}" srcOrd="1" destOrd="0" presId="urn:microsoft.com/office/officeart/2005/8/layout/vList6"/>
    <dgm:cxn modelId="{B943306F-DAC5-43E7-8ECF-27EC9C8EDC49}" type="presParOf" srcId="{DEE4F836-93D2-41EB-A62E-FADE74692E73}" destId="{2B43673A-9515-4188-96D2-F48ADADBEC7C}" srcOrd="7" destOrd="0" presId="urn:microsoft.com/office/officeart/2005/8/layout/vList6"/>
    <dgm:cxn modelId="{DBF96919-CBD5-4CC5-A451-636EC3FBDB06}" type="presParOf" srcId="{DEE4F836-93D2-41EB-A62E-FADE74692E73}" destId="{3B0A43FD-1121-40C6-837D-52A806AF263E}" srcOrd="8" destOrd="0" presId="urn:microsoft.com/office/officeart/2005/8/layout/vList6"/>
    <dgm:cxn modelId="{134C490D-8350-4549-8940-A5A77B143298}" type="presParOf" srcId="{3B0A43FD-1121-40C6-837D-52A806AF263E}" destId="{19798F72-A962-4BB3-BCC0-E1F3684E519F}" srcOrd="0" destOrd="0" presId="urn:microsoft.com/office/officeart/2005/8/layout/vList6"/>
    <dgm:cxn modelId="{DEE497A0-C561-4A93-8B16-DF03B4CA040D}" type="presParOf" srcId="{3B0A43FD-1121-40C6-837D-52A806AF263E}" destId="{C2CBBC45-D2A0-409B-AD48-C3C2525575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99646A-3864-492F-9947-B8CBDF8005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51966E-27D2-489C-8D2F-1AD525021DD2}">
      <dgm:prSet/>
      <dgm:spPr/>
      <dgm:t>
        <a:bodyPr/>
        <a:lstStyle/>
        <a:p>
          <a:pPr rtl="0"/>
          <a:r>
            <a:rPr lang="es-MX" dirty="0" smtClean="0"/>
            <a:t>Para el caso del esquema del alfabetizador, se confrontó la base de datos de asesores activos en SASA contra los asesores que han recibido formación del esquema.</a:t>
          </a:r>
          <a:endParaRPr lang="es-MX" dirty="0"/>
        </a:p>
      </dgm:t>
    </dgm:pt>
    <dgm:pt modelId="{37CDC48B-81CF-475E-951D-454DFA49D3C5}" type="parTrans" cxnId="{EF82F186-E05E-41AB-B601-44FD208D5FA4}">
      <dgm:prSet/>
      <dgm:spPr/>
      <dgm:t>
        <a:bodyPr/>
        <a:lstStyle/>
        <a:p>
          <a:endParaRPr lang="es-MX"/>
        </a:p>
      </dgm:t>
    </dgm:pt>
    <dgm:pt modelId="{CED8045C-7C39-49BC-A1EF-500A5A4D0B16}" type="sibTrans" cxnId="{EF82F186-E05E-41AB-B601-44FD208D5FA4}">
      <dgm:prSet/>
      <dgm:spPr/>
      <dgm:t>
        <a:bodyPr/>
        <a:lstStyle/>
        <a:p>
          <a:endParaRPr lang="es-MX"/>
        </a:p>
      </dgm:t>
    </dgm:pt>
    <dgm:pt modelId="{3EBEB10C-E494-41FD-BF67-D6D04B4D497C}">
      <dgm:prSet/>
      <dgm:spPr/>
      <dgm:t>
        <a:bodyPr/>
        <a:lstStyle/>
        <a:p>
          <a:pPr rtl="0"/>
          <a:r>
            <a:rPr lang="es-MX" smtClean="0"/>
            <a:t>Se realizó la programación, priorizando el esquema del alfabetizador.</a:t>
          </a:r>
          <a:endParaRPr lang="es-MX"/>
        </a:p>
      </dgm:t>
    </dgm:pt>
    <dgm:pt modelId="{720DB1EA-AEC8-4B46-80C2-BB4B2A73E007}" type="parTrans" cxnId="{472A1672-23AB-4A03-8F1D-59592E4AA09C}">
      <dgm:prSet/>
      <dgm:spPr/>
      <dgm:t>
        <a:bodyPr/>
        <a:lstStyle/>
        <a:p>
          <a:endParaRPr lang="es-MX"/>
        </a:p>
      </dgm:t>
    </dgm:pt>
    <dgm:pt modelId="{C51C83AA-84D7-4764-AAD9-82362151821D}" type="sibTrans" cxnId="{472A1672-23AB-4A03-8F1D-59592E4AA09C}">
      <dgm:prSet/>
      <dgm:spPr/>
      <dgm:t>
        <a:bodyPr/>
        <a:lstStyle/>
        <a:p>
          <a:endParaRPr lang="es-MX"/>
        </a:p>
      </dgm:t>
    </dgm:pt>
    <dgm:pt modelId="{7027A0B0-1D6F-4C00-AB38-E7F039CAF85A}">
      <dgm:prSet/>
      <dgm:spPr/>
      <dgm:t>
        <a:bodyPr/>
        <a:lstStyle/>
        <a:p>
          <a:pPr rtl="0"/>
          <a:r>
            <a:rPr lang="es-MX" dirty="0" smtClean="0"/>
            <a:t>Formación de asesores, se hizo el mismo proceso para la formación inicial y continua 1 del esquema, además se actualizó la guía de formación inicial, acorde al nuevo paquete del Asesor del MEVyT y se elaboró el juego de la Oca  </a:t>
          </a:r>
          <a:r>
            <a:rPr lang="es-MX" i="1" dirty="0" smtClean="0"/>
            <a:t>“Las Tareas del Asesor”</a:t>
          </a:r>
          <a:r>
            <a:rPr lang="es-MX" dirty="0" smtClean="0"/>
            <a:t>.</a:t>
          </a:r>
          <a:endParaRPr lang="es-MX" dirty="0"/>
        </a:p>
      </dgm:t>
    </dgm:pt>
    <dgm:pt modelId="{216116F9-9AB2-4088-A8D6-F895059FE5B5}" type="parTrans" cxnId="{C0446A13-755E-4174-96B0-8775FE46AC26}">
      <dgm:prSet/>
      <dgm:spPr/>
      <dgm:t>
        <a:bodyPr/>
        <a:lstStyle/>
        <a:p>
          <a:endParaRPr lang="es-MX"/>
        </a:p>
      </dgm:t>
    </dgm:pt>
    <dgm:pt modelId="{AF4FE7AD-11F3-49F5-916E-E793D9A5AA32}" type="sibTrans" cxnId="{C0446A13-755E-4174-96B0-8775FE46AC26}">
      <dgm:prSet/>
      <dgm:spPr/>
      <dgm:t>
        <a:bodyPr/>
        <a:lstStyle/>
        <a:p>
          <a:endParaRPr lang="es-MX"/>
        </a:p>
      </dgm:t>
    </dgm:pt>
    <dgm:pt modelId="{0AEBFDD3-64E1-48E8-858A-4FE27E7AAA33}">
      <dgm:prSet/>
      <dgm:spPr/>
      <dgm:t>
        <a:bodyPr/>
        <a:lstStyle/>
        <a:p>
          <a:pPr rtl="0"/>
          <a:r>
            <a:rPr lang="es-MX" smtClean="0"/>
            <a:t>Para la continua 2, se seleccionaron asesores de las micro regiones atendidas por los formadores especialistas de acuerdo a los resultados de valoración, atención y UCN’s.</a:t>
          </a:r>
          <a:endParaRPr lang="es-MX"/>
        </a:p>
      </dgm:t>
    </dgm:pt>
    <dgm:pt modelId="{7B037F20-278E-42AB-9CAD-EA16CD68A965}" type="parTrans" cxnId="{BD9CD87D-FF29-46E2-AB69-2E1C2EA579F1}">
      <dgm:prSet/>
      <dgm:spPr/>
      <dgm:t>
        <a:bodyPr/>
        <a:lstStyle/>
        <a:p>
          <a:endParaRPr lang="es-MX"/>
        </a:p>
      </dgm:t>
    </dgm:pt>
    <dgm:pt modelId="{DE35EDBF-0FB2-4F02-BF7D-746053FF6842}" type="sibTrans" cxnId="{BD9CD87D-FF29-46E2-AB69-2E1C2EA579F1}">
      <dgm:prSet/>
      <dgm:spPr/>
      <dgm:t>
        <a:bodyPr/>
        <a:lstStyle/>
        <a:p>
          <a:endParaRPr lang="es-MX"/>
        </a:p>
      </dgm:t>
    </dgm:pt>
    <dgm:pt modelId="{F174D88B-461A-45B3-B11E-0EB61D86602F}" type="pres">
      <dgm:prSet presAssocID="{4B99646A-3864-492F-9947-B8CBDF8005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FC3F630-0BCA-4E66-84B8-D512AB7912F7}" type="pres">
      <dgm:prSet presAssocID="{4B99646A-3864-492F-9947-B8CBDF8005F0}" presName="bkgdShp" presStyleLbl="alignAccFollowNode1" presStyleIdx="0" presStyleCnt="1"/>
      <dgm:spPr/>
    </dgm:pt>
    <dgm:pt modelId="{47DEA067-53EF-4770-8E84-F61DA4C2533A}" type="pres">
      <dgm:prSet presAssocID="{4B99646A-3864-492F-9947-B8CBDF8005F0}" presName="linComp" presStyleCnt="0"/>
      <dgm:spPr/>
    </dgm:pt>
    <dgm:pt modelId="{FD4AD9B8-8F14-427D-808F-5D48190BE086}" type="pres">
      <dgm:prSet presAssocID="{E151966E-27D2-489C-8D2F-1AD525021DD2}" presName="compNode" presStyleCnt="0"/>
      <dgm:spPr/>
    </dgm:pt>
    <dgm:pt modelId="{A338CC28-634C-4762-92B2-2D6778B73D7A}" type="pres">
      <dgm:prSet presAssocID="{E151966E-27D2-489C-8D2F-1AD525021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D7FC2A-49B3-4462-ABD4-C590F58351DF}" type="pres">
      <dgm:prSet presAssocID="{E151966E-27D2-489C-8D2F-1AD525021DD2}" presName="invisiNode" presStyleLbl="node1" presStyleIdx="0" presStyleCnt="4"/>
      <dgm:spPr/>
    </dgm:pt>
    <dgm:pt modelId="{BD194FD6-E42C-44D9-AB7C-5DD3A54D97C2}" type="pres">
      <dgm:prSet presAssocID="{E151966E-27D2-489C-8D2F-1AD525021DD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557743-6E12-4BF3-9134-0F3265A7DD37}" type="pres">
      <dgm:prSet presAssocID="{CED8045C-7C39-49BC-A1EF-500A5A4D0B1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BAABE49-FA60-42D9-88FE-DDE96D890982}" type="pres">
      <dgm:prSet presAssocID="{3EBEB10C-E494-41FD-BF67-D6D04B4D497C}" presName="compNode" presStyleCnt="0"/>
      <dgm:spPr/>
    </dgm:pt>
    <dgm:pt modelId="{41A81023-9D16-4921-BBBC-6F48F8EB9AD9}" type="pres">
      <dgm:prSet presAssocID="{3EBEB10C-E494-41FD-BF67-D6D04B4D49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E4FB8C-FD6E-41CB-99DD-4F970FED940A}" type="pres">
      <dgm:prSet presAssocID="{3EBEB10C-E494-41FD-BF67-D6D04B4D497C}" presName="invisiNode" presStyleLbl="node1" presStyleIdx="1" presStyleCnt="4"/>
      <dgm:spPr/>
    </dgm:pt>
    <dgm:pt modelId="{0DB8D99B-A7D1-4374-AE03-7071359AE440}" type="pres">
      <dgm:prSet presAssocID="{3EBEB10C-E494-41FD-BF67-D6D04B4D497C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B3780839-E65D-4DE2-B726-AB6ADBDC362F}" type="pres">
      <dgm:prSet presAssocID="{C51C83AA-84D7-4764-AAD9-82362151821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BFB6621-96C5-41A3-937A-26C7BEA2407D}" type="pres">
      <dgm:prSet presAssocID="{7027A0B0-1D6F-4C00-AB38-E7F039CAF85A}" presName="compNode" presStyleCnt="0"/>
      <dgm:spPr/>
    </dgm:pt>
    <dgm:pt modelId="{347186D7-E515-42F5-B661-676F143D7D52}" type="pres">
      <dgm:prSet presAssocID="{7027A0B0-1D6F-4C00-AB38-E7F039CAF8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943EF4-36CF-48FF-8BB6-6581D2725EE8}" type="pres">
      <dgm:prSet presAssocID="{7027A0B0-1D6F-4C00-AB38-E7F039CAF85A}" presName="invisiNode" presStyleLbl="node1" presStyleIdx="2" presStyleCnt="4"/>
      <dgm:spPr/>
    </dgm:pt>
    <dgm:pt modelId="{33414135-CDCD-40DE-9753-F001ABD11A65}" type="pres">
      <dgm:prSet presAssocID="{7027A0B0-1D6F-4C00-AB38-E7F039CAF85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24A3DF-D644-41EE-8E6A-902001320E88}" type="pres">
      <dgm:prSet presAssocID="{AF4FE7AD-11F3-49F5-916E-E793D9A5AA3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3E617D4-AEF5-4958-9D4D-8F5F7566C20B}" type="pres">
      <dgm:prSet presAssocID="{0AEBFDD3-64E1-48E8-858A-4FE27E7AAA33}" presName="compNode" presStyleCnt="0"/>
      <dgm:spPr/>
    </dgm:pt>
    <dgm:pt modelId="{F9A8A9D0-6F53-4DE6-9F74-07C0BC3A0C49}" type="pres">
      <dgm:prSet presAssocID="{0AEBFDD3-64E1-48E8-858A-4FE27E7AAA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23AAA5-E381-4009-B208-9CEB9F7C3D2E}" type="pres">
      <dgm:prSet presAssocID="{0AEBFDD3-64E1-48E8-858A-4FE27E7AAA33}" presName="invisiNode" presStyleLbl="node1" presStyleIdx="3" presStyleCnt="4"/>
      <dgm:spPr/>
    </dgm:pt>
    <dgm:pt modelId="{DFA47ECC-2B42-4AFC-8D1B-32F10BDCFBDF}" type="pres">
      <dgm:prSet presAssocID="{0AEBFDD3-64E1-48E8-858A-4FE27E7AAA3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0446A13-755E-4174-96B0-8775FE46AC26}" srcId="{4B99646A-3864-492F-9947-B8CBDF8005F0}" destId="{7027A0B0-1D6F-4C00-AB38-E7F039CAF85A}" srcOrd="2" destOrd="0" parTransId="{216116F9-9AB2-4088-A8D6-F895059FE5B5}" sibTransId="{AF4FE7AD-11F3-49F5-916E-E793D9A5AA32}"/>
    <dgm:cxn modelId="{BD9CD87D-FF29-46E2-AB69-2E1C2EA579F1}" srcId="{4B99646A-3864-492F-9947-B8CBDF8005F0}" destId="{0AEBFDD3-64E1-48E8-858A-4FE27E7AAA33}" srcOrd="3" destOrd="0" parTransId="{7B037F20-278E-42AB-9CAD-EA16CD68A965}" sibTransId="{DE35EDBF-0FB2-4F02-BF7D-746053FF6842}"/>
    <dgm:cxn modelId="{0AC761B2-A2A6-477D-A076-F22B3D121461}" type="presOf" srcId="{3EBEB10C-E494-41FD-BF67-D6D04B4D497C}" destId="{41A81023-9D16-4921-BBBC-6F48F8EB9AD9}" srcOrd="0" destOrd="0" presId="urn:microsoft.com/office/officeart/2005/8/layout/pList2"/>
    <dgm:cxn modelId="{472A1672-23AB-4A03-8F1D-59592E4AA09C}" srcId="{4B99646A-3864-492F-9947-B8CBDF8005F0}" destId="{3EBEB10C-E494-41FD-BF67-D6D04B4D497C}" srcOrd="1" destOrd="0" parTransId="{720DB1EA-AEC8-4B46-80C2-BB4B2A73E007}" sibTransId="{C51C83AA-84D7-4764-AAD9-82362151821D}"/>
    <dgm:cxn modelId="{EF82F186-E05E-41AB-B601-44FD208D5FA4}" srcId="{4B99646A-3864-492F-9947-B8CBDF8005F0}" destId="{E151966E-27D2-489C-8D2F-1AD525021DD2}" srcOrd="0" destOrd="0" parTransId="{37CDC48B-81CF-475E-951D-454DFA49D3C5}" sibTransId="{CED8045C-7C39-49BC-A1EF-500A5A4D0B16}"/>
    <dgm:cxn modelId="{662829A6-9BF0-4633-BAB2-2DC7A66BC845}" type="presOf" srcId="{0AEBFDD3-64E1-48E8-858A-4FE27E7AAA33}" destId="{F9A8A9D0-6F53-4DE6-9F74-07C0BC3A0C49}" srcOrd="0" destOrd="0" presId="urn:microsoft.com/office/officeart/2005/8/layout/pList2"/>
    <dgm:cxn modelId="{1D49E8B1-D7B2-4C6F-8F88-C9DF250B0C8C}" type="presOf" srcId="{CED8045C-7C39-49BC-A1EF-500A5A4D0B16}" destId="{67557743-6E12-4BF3-9134-0F3265A7DD37}" srcOrd="0" destOrd="0" presId="urn:microsoft.com/office/officeart/2005/8/layout/pList2"/>
    <dgm:cxn modelId="{51CDA1E2-35DB-4005-BE70-E9B927E77C38}" type="presOf" srcId="{C51C83AA-84D7-4764-AAD9-82362151821D}" destId="{B3780839-E65D-4DE2-B726-AB6ADBDC362F}" srcOrd="0" destOrd="0" presId="urn:microsoft.com/office/officeart/2005/8/layout/pList2"/>
    <dgm:cxn modelId="{EF5752D9-2FFE-4F0A-94B1-0B874746E3E1}" type="presOf" srcId="{E151966E-27D2-489C-8D2F-1AD525021DD2}" destId="{A338CC28-634C-4762-92B2-2D6778B73D7A}" srcOrd="0" destOrd="0" presId="urn:microsoft.com/office/officeart/2005/8/layout/pList2"/>
    <dgm:cxn modelId="{128E708A-2481-4A01-9B57-EF5358EA84D2}" type="presOf" srcId="{AF4FE7AD-11F3-49F5-916E-E793D9A5AA32}" destId="{3424A3DF-D644-41EE-8E6A-902001320E88}" srcOrd="0" destOrd="0" presId="urn:microsoft.com/office/officeart/2005/8/layout/pList2"/>
    <dgm:cxn modelId="{2F1F2516-0781-4874-9BA2-09986B75AD33}" type="presOf" srcId="{4B99646A-3864-492F-9947-B8CBDF8005F0}" destId="{F174D88B-461A-45B3-B11E-0EB61D86602F}" srcOrd="0" destOrd="0" presId="urn:microsoft.com/office/officeart/2005/8/layout/pList2"/>
    <dgm:cxn modelId="{2BCFCD34-DBB3-4DF5-892B-B87EBEE85125}" type="presOf" srcId="{7027A0B0-1D6F-4C00-AB38-E7F039CAF85A}" destId="{347186D7-E515-42F5-B661-676F143D7D52}" srcOrd="0" destOrd="0" presId="urn:microsoft.com/office/officeart/2005/8/layout/pList2"/>
    <dgm:cxn modelId="{7FEAB773-4CB0-4851-9A4E-94A9140AAE9C}" type="presParOf" srcId="{F174D88B-461A-45B3-B11E-0EB61D86602F}" destId="{7FC3F630-0BCA-4E66-84B8-D512AB7912F7}" srcOrd="0" destOrd="0" presId="urn:microsoft.com/office/officeart/2005/8/layout/pList2"/>
    <dgm:cxn modelId="{66888D65-0F67-4904-AC51-ECEA8030D117}" type="presParOf" srcId="{F174D88B-461A-45B3-B11E-0EB61D86602F}" destId="{47DEA067-53EF-4770-8E84-F61DA4C2533A}" srcOrd="1" destOrd="0" presId="urn:microsoft.com/office/officeart/2005/8/layout/pList2"/>
    <dgm:cxn modelId="{D557C5AD-2954-451B-BE5D-A1BD69DF3594}" type="presParOf" srcId="{47DEA067-53EF-4770-8E84-F61DA4C2533A}" destId="{FD4AD9B8-8F14-427D-808F-5D48190BE086}" srcOrd="0" destOrd="0" presId="urn:microsoft.com/office/officeart/2005/8/layout/pList2"/>
    <dgm:cxn modelId="{50329449-0884-4670-90EB-0B12ABF4D8B9}" type="presParOf" srcId="{FD4AD9B8-8F14-427D-808F-5D48190BE086}" destId="{A338CC28-634C-4762-92B2-2D6778B73D7A}" srcOrd="0" destOrd="0" presId="urn:microsoft.com/office/officeart/2005/8/layout/pList2"/>
    <dgm:cxn modelId="{4CF90F66-0F91-4450-A726-D41DB87EEB91}" type="presParOf" srcId="{FD4AD9B8-8F14-427D-808F-5D48190BE086}" destId="{1CD7FC2A-49B3-4462-ABD4-C590F58351DF}" srcOrd="1" destOrd="0" presId="urn:microsoft.com/office/officeart/2005/8/layout/pList2"/>
    <dgm:cxn modelId="{CE703C05-C93D-4EC3-B623-9D60B7B256C5}" type="presParOf" srcId="{FD4AD9B8-8F14-427D-808F-5D48190BE086}" destId="{BD194FD6-E42C-44D9-AB7C-5DD3A54D97C2}" srcOrd="2" destOrd="0" presId="urn:microsoft.com/office/officeart/2005/8/layout/pList2"/>
    <dgm:cxn modelId="{DB51E1E8-B719-499E-AAB2-7387E4CFC6A9}" type="presParOf" srcId="{47DEA067-53EF-4770-8E84-F61DA4C2533A}" destId="{67557743-6E12-4BF3-9134-0F3265A7DD37}" srcOrd="1" destOrd="0" presId="urn:microsoft.com/office/officeart/2005/8/layout/pList2"/>
    <dgm:cxn modelId="{94FCC0B4-5650-494A-B2EC-6F26F17178AC}" type="presParOf" srcId="{47DEA067-53EF-4770-8E84-F61DA4C2533A}" destId="{9BAABE49-FA60-42D9-88FE-DDE96D890982}" srcOrd="2" destOrd="0" presId="urn:microsoft.com/office/officeart/2005/8/layout/pList2"/>
    <dgm:cxn modelId="{547A5B5D-07A3-4EAE-86EF-F94ED9CA6EC1}" type="presParOf" srcId="{9BAABE49-FA60-42D9-88FE-DDE96D890982}" destId="{41A81023-9D16-4921-BBBC-6F48F8EB9AD9}" srcOrd="0" destOrd="0" presId="urn:microsoft.com/office/officeart/2005/8/layout/pList2"/>
    <dgm:cxn modelId="{ACA61AB3-48FA-4B51-8151-70A99FFCB1CF}" type="presParOf" srcId="{9BAABE49-FA60-42D9-88FE-DDE96D890982}" destId="{2CE4FB8C-FD6E-41CB-99DD-4F970FED940A}" srcOrd="1" destOrd="0" presId="urn:microsoft.com/office/officeart/2005/8/layout/pList2"/>
    <dgm:cxn modelId="{FBB57BE1-7883-4945-A45E-667AC24FF958}" type="presParOf" srcId="{9BAABE49-FA60-42D9-88FE-DDE96D890982}" destId="{0DB8D99B-A7D1-4374-AE03-7071359AE440}" srcOrd="2" destOrd="0" presId="urn:microsoft.com/office/officeart/2005/8/layout/pList2"/>
    <dgm:cxn modelId="{7872741A-476F-4BA9-BFD4-5B89E20A0709}" type="presParOf" srcId="{47DEA067-53EF-4770-8E84-F61DA4C2533A}" destId="{B3780839-E65D-4DE2-B726-AB6ADBDC362F}" srcOrd="3" destOrd="0" presId="urn:microsoft.com/office/officeart/2005/8/layout/pList2"/>
    <dgm:cxn modelId="{44F8C1C3-D5B8-424D-8CE9-C5F0171244E3}" type="presParOf" srcId="{47DEA067-53EF-4770-8E84-F61DA4C2533A}" destId="{DBFB6621-96C5-41A3-937A-26C7BEA2407D}" srcOrd="4" destOrd="0" presId="urn:microsoft.com/office/officeart/2005/8/layout/pList2"/>
    <dgm:cxn modelId="{52B9EF54-5BD8-4113-867A-999B5697F3C5}" type="presParOf" srcId="{DBFB6621-96C5-41A3-937A-26C7BEA2407D}" destId="{347186D7-E515-42F5-B661-676F143D7D52}" srcOrd="0" destOrd="0" presId="urn:microsoft.com/office/officeart/2005/8/layout/pList2"/>
    <dgm:cxn modelId="{6FD8881A-B06F-485E-A56B-840F3E18AE98}" type="presParOf" srcId="{DBFB6621-96C5-41A3-937A-26C7BEA2407D}" destId="{5F943EF4-36CF-48FF-8BB6-6581D2725EE8}" srcOrd="1" destOrd="0" presId="urn:microsoft.com/office/officeart/2005/8/layout/pList2"/>
    <dgm:cxn modelId="{3538EB20-1058-44D1-96CC-81F664CBE3AD}" type="presParOf" srcId="{DBFB6621-96C5-41A3-937A-26C7BEA2407D}" destId="{33414135-CDCD-40DE-9753-F001ABD11A65}" srcOrd="2" destOrd="0" presId="urn:microsoft.com/office/officeart/2005/8/layout/pList2"/>
    <dgm:cxn modelId="{2516E405-0297-4179-A7E7-4E74B5DABA1A}" type="presParOf" srcId="{47DEA067-53EF-4770-8E84-F61DA4C2533A}" destId="{3424A3DF-D644-41EE-8E6A-902001320E88}" srcOrd="5" destOrd="0" presId="urn:microsoft.com/office/officeart/2005/8/layout/pList2"/>
    <dgm:cxn modelId="{92CBC778-9D84-4114-B062-BDB5E1AE48FE}" type="presParOf" srcId="{47DEA067-53EF-4770-8E84-F61DA4C2533A}" destId="{B3E617D4-AEF5-4958-9D4D-8F5F7566C20B}" srcOrd="6" destOrd="0" presId="urn:microsoft.com/office/officeart/2005/8/layout/pList2"/>
    <dgm:cxn modelId="{AB658FD7-24AF-4485-B5C3-8F88868287A4}" type="presParOf" srcId="{B3E617D4-AEF5-4958-9D4D-8F5F7566C20B}" destId="{F9A8A9D0-6F53-4DE6-9F74-07C0BC3A0C49}" srcOrd="0" destOrd="0" presId="urn:microsoft.com/office/officeart/2005/8/layout/pList2"/>
    <dgm:cxn modelId="{C1CF002D-9611-4DD6-A5E0-45CFAC2DB776}" type="presParOf" srcId="{B3E617D4-AEF5-4958-9D4D-8F5F7566C20B}" destId="{B123AAA5-E381-4009-B208-9CEB9F7C3D2E}" srcOrd="1" destOrd="0" presId="urn:microsoft.com/office/officeart/2005/8/layout/pList2"/>
    <dgm:cxn modelId="{772F4A27-39BA-44D8-BBD8-82874E2845F6}" type="presParOf" srcId="{B3E617D4-AEF5-4958-9D4D-8F5F7566C20B}" destId="{DFA47ECC-2B42-4AFC-8D1B-32F10BDCFBD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71DE69-8CE1-446F-9EE8-BDBB41BFDD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68E7FD-5F93-4C23-9C7F-D108B4F2B3C5}">
      <dgm:prSet/>
      <dgm:spPr/>
      <dgm:t>
        <a:bodyPr/>
        <a:lstStyle/>
        <a:p>
          <a:pPr rtl="0"/>
          <a:r>
            <a:rPr lang="es-MX" dirty="0" smtClean="0"/>
            <a:t>Se ha compartido el esquema de formación, las distintas problemáticas detectadas en las visitas a CE, se ha sensibilizado a los compañeros en la importancia de la formación Continua y de que las figuras cuenten con su esquema de formación completo.</a:t>
          </a:r>
          <a:endParaRPr lang="es-MX" dirty="0"/>
        </a:p>
      </dgm:t>
    </dgm:pt>
    <dgm:pt modelId="{FFA68B79-3684-4A37-9A2B-CEC1735C28C0}" type="parTrans" cxnId="{5C161B10-FFF6-4264-8916-4FAA68572B53}">
      <dgm:prSet/>
      <dgm:spPr/>
      <dgm:t>
        <a:bodyPr/>
        <a:lstStyle/>
        <a:p>
          <a:endParaRPr lang="es-MX"/>
        </a:p>
      </dgm:t>
    </dgm:pt>
    <dgm:pt modelId="{D783283A-7031-48BC-BBDB-CCF8CE313222}" type="sibTrans" cxnId="{5C161B10-FFF6-4264-8916-4FAA68572B53}">
      <dgm:prSet/>
      <dgm:spPr/>
      <dgm:t>
        <a:bodyPr/>
        <a:lstStyle/>
        <a:p>
          <a:endParaRPr lang="es-MX"/>
        </a:p>
      </dgm:t>
    </dgm:pt>
    <dgm:pt modelId="{146EA61D-8DC7-455E-8E04-6FB007613BF6}" type="pres">
      <dgm:prSet presAssocID="{CF71DE69-8CE1-446F-9EE8-BDBB41BFDD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AED788-26AA-4787-AA51-D7D5A87BE67C}" type="pres">
      <dgm:prSet presAssocID="{9F68E7FD-5F93-4C23-9C7F-D108B4F2B3C5}" presName="composite" presStyleCnt="0"/>
      <dgm:spPr/>
    </dgm:pt>
    <dgm:pt modelId="{711123A5-9741-43ED-ACB2-C9E4EC5A7333}" type="pres">
      <dgm:prSet presAssocID="{9F68E7FD-5F93-4C23-9C7F-D108B4F2B3C5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0066FF-4DFF-4699-9160-31E437B86981}" type="pres">
      <dgm:prSet presAssocID="{9F68E7FD-5F93-4C23-9C7F-D108B4F2B3C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331BD3-EA4A-434D-98E4-8EB3B9BA3C76}" type="presOf" srcId="{CF71DE69-8CE1-446F-9EE8-BDBB41BFDD91}" destId="{146EA61D-8DC7-455E-8E04-6FB007613BF6}" srcOrd="0" destOrd="0" presId="urn:microsoft.com/office/officeart/2005/8/layout/vList3"/>
    <dgm:cxn modelId="{5C161B10-FFF6-4264-8916-4FAA68572B53}" srcId="{CF71DE69-8CE1-446F-9EE8-BDBB41BFDD91}" destId="{9F68E7FD-5F93-4C23-9C7F-D108B4F2B3C5}" srcOrd="0" destOrd="0" parTransId="{FFA68B79-3684-4A37-9A2B-CEC1735C28C0}" sibTransId="{D783283A-7031-48BC-BBDB-CCF8CE313222}"/>
    <dgm:cxn modelId="{4E0E21C6-FB58-4E71-9F33-8CC576BE578F}" type="presOf" srcId="{9F68E7FD-5F93-4C23-9C7F-D108B4F2B3C5}" destId="{AF0066FF-4DFF-4699-9160-31E437B86981}" srcOrd="0" destOrd="0" presId="urn:microsoft.com/office/officeart/2005/8/layout/vList3"/>
    <dgm:cxn modelId="{A7B7DE12-F349-4EB1-9EFB-1D473A37BE2F}" type="presParOf" srcId="{146EA61D-8DC7-455E-8E04-6FB007613BF6}" destId="{AAAED788-26AA-4787-AA51-D7D5A87BE67C}" srcOrd="0" destOrd="0" presId="urn:microsoft.com/office/officeart/2005/8/layout/vList3"/>
    <dgm:cxn modelId="{4E0E04A7-13A2-4CB0-9F95-A3F875A0F575}" type="presParOf" srcId="{AAAED788-26AA-4787-AA51-D7D5A87BE67C}" destId="{711123A5-9741-43ED-ACB2-C9E4EC5A7333}" srcOrd="0" destOrd="0" presId="urn:microsoft.com/office/officeart/2005/8/layout/vList3"/>
    <dgm:cxn modelId="{2C9CB30D-AE3A-4B5A-BE02-F2FF9D126F60}" type="presParOf" srcId="{AAAED788-26AA-4787-AA51-D7D5A87BE67C}" destId="{AF0066FF-4DFF-4699-9160-31E437B869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7FB1D-2C0A-4258-A765-721E435DAB26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597B907-A9E9-4B43-823C-5DBD3AC15F13}">
      <dgm:prSet/>
      <dgm:spPr/>
      <dgm:t>
        <a:bodyPr/>
        <a:lstStyle/>
        <a:p>
          <a:pPr rtl="0"/>
          <a:r>
            <a:rPr lang="es-MX" smtClean="0"/>
            <a:t>Algunos asesores realizan asesorías individuales, ya que los educandos no tienen tiempo para asistir de forma grupal.</a:t>
          </a:r>
          <a:endParaRPr lang="es-MX"/>
        </a:p>
      </dgm:t>
    </dgm:pt>
    <dgm:pt modelId="{5D6874D3-A463-4238-8416-EE82BFA43C6B}" type="parTrans" cxnId="{189CC0DF-CD7A-4055-94BC-54A713FCB67B}">
      <dgm:prSet/>
      <dgm:spPr/>
      <dgm:t>
        <a:bodyPr/>
        <a:lstStyle/>
        <a:p>
          <a:endParaRPr lang="es-MX"/>
        </a:p>
      </dgm:t>
    </dgm:pt>
    <dgm:pt modelId="{6B786708-2D30-4387-B943-FAAE168AE176}" type="sibTrans" cxnId="{189CC0DF-CD7A-4055-94BC-54A713FCB67B}">
      <dgm:prSet/>
      <dgm:spPr/>
      <dgm:t>
        <a:bodyPr/>
        <a:lstStyle/>
        <a:p>
          <a:endParaRPr lang="es-MX"/>
        </a:p>
      </dgm:t>
    </dgm:pt>
    <dgm:pt modelId="{28388F7C-D963-409A-A353-CDDB2EB67097}">
      <dgm:prSet/>
      <dgm:spPr/>
      <dgm:t>
        <a:bodyPr/>
        <a:lstStyle/>
        <a:p>
          <a:pPr rtl="0"/>
          <a:r>
            <a:rPr lang="es-MX" dirty="0" smtClean="0"/>
            <a:t>Las reuniones de balance programadas por el Técnico Docente de la micro región primordialmente se enfocan a cuestiones operativas, donde es posible que el Enlace Educativo se coordine con las figuras las reuniones van más enfocadas a aspectos académicos.</a:t>
          </a:r>
          <a:endParaRPr lang="es-MX" dirty="0"/>
        </a:p>
      </dgm:t>
    </dgm:pt>
    <dgm:pt modelId="{9B69ABFC-7F78-4739-B07F-2E17B978DF94}" type="parTrans" cxnId="{93063FF0-BC5C-4847-ACDB-9E66C5240EBB}">
      <dgm:prSet/>
      <dgm:spPr/>
      <dgm:t>
        <a:bodyPr/>
        <a:lstStyle/>
        <a:p>
          <a:endParaRPr lang="es-MX"/>
        </a:p>
      </dgm:t>
    </dgm:pt>
    <dgm:pt modelId="{3E61BC91-9E05-4BD3-9B2E-EDE253CBE203}" type="sibTrans" cxnId="{93063FF0-BC5C-4847-ACDB-9E66C5240EBB}">
      <dgm:prSet/>
      <dgm:spPr/>
      <dgm:t>
        <a:bodyPr/>
        <a:lstStyle/>
        <a:p>
          <a:endParaRPr lang="es-MX"/>
        </a:p>
      </dgm:t>
    </dgm:pt>
    <dgm:pt modelId="{EB65A3D3-FF54-4D67-87F7-CBBDF8CE1701}">
      <dgm:prSet/>
      <dgm:spPr/>
      <dgm:t>
        <a:bodyPr/>
        <a:lstStyle/>
        <a:p>
          <a:pPr rtl="0"/>
          <a:r>
            <a:rPr lang="es-MX" smtClean="0"/>
            <a:t>Algunas micro regiones no están registrando en SAAE, se generaron problemas después de la actualización de la plataforma.</a:t>
          </a:r>
          <a:endParaRPr lang="es-MX"/>
        </a:p>
      </dgm:t>
    </dgm:pt>
    <dgm:pt modelId="{392990D8-B39C-4128-90DF-99A4A16CA40D}" type="parTrans" cxnId="{301ED33C-D0AB-4292-ABE2-9BBE93EAB465}">
      <dgm:prSet/>
      <dgm:spPr/>
      <dgm:t>
        <a:bodyPr/>
        <a:lstStyle/>
        <a:p>
          <a:endParaRPr lang="es-MX"/>
        </a:p>
      </dgm:t>
    </dgm:pt>
    <dgm:pt modelId="{2C1BE59F-CA37-4351-A513-3D6CFA7A9BA0}" type="sibTrans" cxnId="{301ED33C-D0AB-4292-ABE2-9BBE93EAB465}">
      <dgm:prSet/>
      <dgm:spPr/>
      <dgm:t>
        <a:bodyPr/>
        <a:lstStyle/>
        <a:p>
          <a:endParaRPr lang="es-MX"/>
        </a:p>
      </dgm:t>
    </dgm:pt>
    <dgm:pt modelId="{C1FCB841-D2D9-446A-9DDB-C5CC9D35D45D}">
      <dgm:prSet/>
      <dgm:spPr/>
      <dgm:t>
        <a:bodyPr/>
        <a:lstStyle/>
        <a:p>
          <a:pPr rtl="0"/>
          <a:r>
            <a:rPr lang="es-MX" smtClean="0"/>
            <a:t>Las formativas las aplica el asesor de forma grupal sin observar todo el proceso, lo que no permite identificar problemáticas presentadas por los educandos al contestarlas.</a:t>
          </a:r>
          <a:endParaRPr lang="es-MX"/>
        </a:p>
      </dgm:t>
    </dgm:pt>
    <dgm:pt modelId="{B5505B5C-5E9E-40EA-A090-BD8AEC088A25}" type="parTrans" cxnId="{B26D9451-0167-400B-86B1-AFFFC78D03DD}">
      <dgm:prSet/>
      <dgm:spPr/>
      <dgm:t>
        <a:bodyPr/>
        <a:lstStyle/>
        <a:p>
          <a:endParaRPr lang="es-MX"/>
        </a:p>
      </dgm:t>
    </dgm:pt>
    <dgm:pt modelId="{3D7BDC9A-50DC-45D5-B745-15DE69151F68}" type="sibTrans" cxnId="{B26D9451-0167-400B-86B1-AFFFC78D03DD}">
      <dgm:prSet/>
      <dgm:spPr/>
      <dgm:t>
        <a:bodyPr/>
        <a:lstStyle/>
        <a:p>
          <a:endParaRPr lang="es-MX"/>
        </a:p>
      </dgm:t>
    </dgm:pt>
    <dgm:pt modelId="{146BF8D7-DF7A-492E-9867-157F9F5BE1B0}">
      <dgm:prSet/>
      <dgm:spPr/>
      <dgm:t>
        <a:bodyPr/>
        <a:lstStyle/>
        <a:p>
          <a:pPr rtl="0"/>
          <a:r>
            <a:rPr lang="es-MX" dirty="0" smtClean="0"/>
            <a:t>Los asesores no realizan programa de realimentación, ésta la hacen después de calificar la formativa sin prepararse previamente.</a:t>
          </a:r>
          <a:endParaRPr lang="es-MX" dirty="0"/>
        </a:p>
      </dgm:t>
    </dgm:pt>
    <dgm:pt modelId="{CE3BB5B6-0509-4F7F-A702-0A8A7EA5BCF3}" type="parTrans" cxnId="{5063B342-88A4-46A5-8268-54BB90FB5BAA}">
      <dgm:prSet/>
      <dgm:spPr/>
      <dgm:t>
        <a:bodyPr/>
        <a:lstStyle/>
        <a:p>
          <a:endParaRPr lang="es-MX"/>
        </a:p>
      </dgm:t>
    </dgm:pt>
    <dgm:pt modelId="{6C2B5F44-D454-46BD-880F-19E7093F8733}" type="sibTrans" cxnId="{5063B342-88A4-46A5-8268-54BB90FB5BAA}">
      <dgm:prSet/>
      <dgm:spPr/>
      <dgm:t>
        <a:bodyPr/>
        <a:lstStyle/>
        <a:p>
          <a:endParaRPr lang="es-MX"/>
        </a:p>
      </dgm:t>
    </dgm:pt>
    <dgm:pt modelId="{A290692D-6EA9-4874-95F4-557611CD0381}">
      <dgm:prSet/>
      <dgm:spPr/>
      <dgm:t>
        <a:bodyPr/>
        <a:lstStyle/>
        <a:p>
          <a:pPr rtl="0"/>
          <a:r>
            <a:rPr lang="es-MX" smtClean="0"/>
            <a:t>No respetan fechas de aplicación de formativas en la solicitud, por lo que en algunos casos no es posible observar el proceso.</a:t>
          </a:r>
          <a:endParaRPr lang="es-MX"/>
        </a:p>
      </dgm:t>
    </dgm:pt>
    <dgm:pt modelId="{CD30F695-DAC7-49E6-B452-7915E658BA70}" type="parTrans" cxnId="{40054E80-E0BE-44E6-A41D-8E1201FE28A6}">
      <dgm:prSet/>
      <dgm:spPr/>
      <dgm:t>
        <a:bodyPr/>
        <a:lstStyle/>
        <a:p>
          <a:endParaRPr lang="es-MX"/>
        </a:p>
      </dgm:t>
    </dgm:pt>
    <dgm:pt modelId="{26756C3A-B69B-4CA3-8225-63F6031DEB16}" type="sibTrans" cxnId="{40054E80-E0BE-44E6-A41D-8E1201FE28A6}">
      <dgm:prSet/>
      <dgm:spPr/>
      <dgm:t>
        <a:bodyPr/>
        <a:lstStyle/>
        <a:p>
          <a:endParaRPr lang="es-MX"/>
        </a:p>
      </dgm:t>
    </dgm:pt>
    <dgm:pt modelId="{2CF35A8F-E39B-4A86-816F-BD99F1E4DFD4}">
      <dgm:prSet/>
      <dgm:spPr/>
      <dgm:t>
        <a:bodyPr/>
        <a:lstStyle/>
        <a:p>
          <a:pPr rtl="0"/>
          <a:r>
            <a:rPr lang="es-MX" smtClean="0"/>
            <a:t>Algunos asesores siguen firmando hojas de avance al momento de la aplicación, a pesar de haber sido sensibilizados en la importancia de su correcto llenado.</a:t>
          </a:r>
          <a:endParaRPr lang="es-MX"/>
        </a:p>
      </dgm:t>
    </dgm:pt>
    <dgm:pt modelId="{2897E15A-376B-483E-B29D-A57DD0991FCC}" type="parTrans" cxnId="{172F2C25-98E2-4DE4-BDCB-81E9615A1B5F}">
      <dgm:prSet/>
      <dgm:spPr/>
      <dgm:t>
        <a:bodyPr/>
        <a:lstStyle/>
        <a:p>
          <a:endParaRPr lang="es-MX"/>
        </a:p>
      </dgm:t>
    </dgm:pt>
    <dgm:pt modelId="{FFF25085-1311-4C65-9099-74A2C7159E84}" type="sibTrans" cxnId="{172F2C25-98E2-4DE4-BDCB-81E9615A1B5F}">
      <dgm:prSet/>
      <dgm:spPr/>
      <dgm:t>
        <a:bodyPr/>
        <a:lstStyle/>
        <a:p>
          <a:endParaRPr lang="es-MX"/>
        </a:p>
      </dgm:t>
    </dgm:pt>
    <dgm:pt modelId="{00D66978-537C-4393-B37F-0A932A85738B}" type="pres">
      <dgm:prSet presAssocID="{0467FB1D-2C0A-4258-A765-721E435DAB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8708D5-635B-40B4-8B7A-E70ABCFA7998}" type="pres">
      <dgm:prSet presAssocID="{4597B907-A9E9-4B43-823C-5DBD3AC15F1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9D42BB-1183-466F-B900-F5C10C71DB05}" type="pres">
      <dgm:prSet presAssocID="{6B786708-2D30-4387-B943-FAAE168AE176}" presName="sibTrans" presStyleCnt="0"/>
      <dgm:spPr/>
    </dgm:pt>
    <dgm:pt modelId="{9B46867E-B43C-4474-8C9A-382E3FF565DD}" type="pres">
      <dgm:prSet presAssocID="{28388F7C-D963-409A-A353-CDDB2EB670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EBD185-47B3-42F8-AC87-2B7E1B2C4C1D}" type="pres">
      <dgm:prSet presAssocID="{3E61BC91-9E05-4BD3-9B2E-EDE253CBE203}" presName="sibTrans" presStyleCnt="0"/>
      <dgm:spPr/>
    </dgm:pt>
    <dgm:pt modelId="{57F0DB69-B870-40E5-8FEB-D07D43C92CEB}" type="pres">
      <dgm:prSet presAssocID="{EB65A3D3-FF54-4D67-87F7-CBBDF8CE170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914D8A-C0B6-4D64-B093-6291D57B5CBD}" type="pres">
      <dgm:prSet presAssocID="{2C1BE59F-CA37-4351-A513-3D6CFA7A9BA0}" presName="sibTrans" presStyleCnt="0"/>
      <dgm:spPr/>
    </dgm:pt>
    <dgm:pt modelId="{3C1DC606-AE95-4E30-ABE1-3E00C6AC1F34}" type="pres">
      <dgm:prSet presAssocID="{C1FCB841-D2D9-446A-9DDB-C5CC9D35D4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C34FEA-C7AE-4938-9DA3-0A71A96FA3CA}" type="pres">
      <dgm:prSet presAssocID="{3D7BDC9A-50DC-45D5-B745-15DE69151F68}" presName="sibTrans" presStyleCnt="0"/>
      <dgm:spPr/>
    </dgm:pt>
    <dgm:pt modelId="{4CD9BAD9-3380-4943-88BB-DF97772CFFBC}" type="pres">
      <dgm:prSet presAssocID="{146BF8D7-DF7A-492E-9867-157F9F5BE1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26D217-09F6-43AD-AAAC-7E11CFA23FCC}" type="pres">
      <dgm:prSet presAssocID="{6C2B5F44-D454-46BD-880F-19E7093F8733}" presName="sibTrans" presStyleCnt="0"/>
      <dgm:spPr/>
    </dgm:pt>
    <dgm:pt modelId="{31A781F4-AFA6-4A92-A730-4662101BDA0D}" type="pres">
      <dgm:prSet presAssocID="{A290692D-6EA9-4874-95F4-557611CD03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CC6A8F-9955-4C67-9EA4-5CECDFB4151C}" type="pres">
      <dgm:prSet presAssocID="{26756C3A-B69B-4CA3-8225-63F6031DEB16}" presName="sibTrans" presStyleCnt="0"/>
      <dgm:spPr/>
    </dgm:pt>
    <dgm:pt modelId="{9FB120AC-4BF2-4D1B-BF68-83E98B0B3FCA}" type="pres">
      <dgm:prSet presAssocID="{2CF35A8F-E39B-4A86-816F-BD99F1E4DFD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063FF0-BC5C-4847-ACDB-9E66C5240EBB}" srcId="{0467FB1D-2C0A-4258-A765-721E435DAB26}" destId="{28388F7C-D963-409A-A353-CDDB2EB67097}" srcOrd="1" destOrd="0" parTransId="{9B69ABFC-7F78-4739-B07F-2E17B978DF94}" sibTransId="{3E61BC91-9E05-4BD3-9B2E-EDE253CBE203}"/>
    <dgm:cxn modelId="{01BB6A71-80DD-404A-95CD-4AF921F3D6D8}" type="presOf" srcId="{146BF8D7-DF7A-492E-9867-157F9F5BE1B0}" destId="{4CD9BAD9-3380-4943-88BB-DF97772CFFBC}" srcOrd="0" destOrd="0" presId="urn:microsoft.com/office/officeart/2005/8/layout/hList6"/>
    <dgm:cxn modelId="{E020AAE7-DDA2-4508-89C6-395379963C55}" type="presOf" srcId="{28388F7C-D963-409A-A353-CDDB2EB67097}" destId="{9B46867E-B43C-4474-8C9A-382E3FF565DD}" srcOrd="0" destOrd="0" presId="urn:microsoft.com/office/officeart/2005/8/layout/hList6"/>
    <dgm:cxn modelId="{40054E80-E0BE-44E6-A41D-8E1201FE28A6}" srcId="{0467FB1D-2C0A-4258-A765-721E435DAB26}" destId="{A290692D-6EA9-4874-95F4-557611CD0381}" srcOrd="5" destOrd="0" parTransId="{CD30F695-DAC7-49E6-B452-7915E658BA70}" sibTransId="{26756C3A-B69B-4CA3-8225-63F6031DEB16}"/>
    <dgm:cxn modelId="{C84C3E98-DF6D-496D-9719-750A8282D91F}" type="presOf" srcId="{EB65A3D3-FF54-4D67-87F7-CBBDF8CE1701}" destId="{57F0DB69-B870-40E5-8FEB-D07D43C92CEB}" srcOrd="0" destOrd="0" presId="urn:microsoft.com/office/officeart/2005/8/layout/hList6"/>
    <dgm:cxn modelId="{44EDF39F-BC16-435D-A5BE-B2AC7A28E79D}" type="presOf" srcId="{0467FB1D-2C0A-4258-A765-721E435DAB26}" destId="{00D66978-537C-4393-B37F-0A932A85738B}" srcOrd="0" destOrd="0" presId="urn:microsoft.com/office/officeart/2005/8/layout/hList6"/>
    <dgm:cxn modelId="{B26D9451-0167-400B-86B1-AFFFC78D03DD}" srcId="{0467FB1D-2C0A-4258-A765-721E435DAB26}" destId="{C1FCB841-D2D9-446A-9DDB-C5CC9D35D45D}" srcOrd="3" destOrd="0" parTransId="{B5505B5C-5E9E-40EA-A090-BD8AEC088A25}" sibTransId="{3D7BDC9A-50DC-45D5-B745-15DE69151F68}"/>
    <dgm:cxn modelId="{172F2C25-98E2-4DE4-BDCB-81E9615A1B5F}" srcId="{0467FB1D-2C0A-4258-A765-721E435DAB26}" destId="{2CF35A8F-E39B-4A86-816F-BD99F1E4DFD4}" srcOrd="6" destOrd="0" parTransId="{2897E15A-376B-483E-B29D-A57DD0991FCC}" sibTransId="{FFF25085-1311-4C65-9099-74A2C7159E84}"/>
    <dgm:cxn modelId="{E9449005-A361-4723-9401-CC8C6FA2BC05}" type="presOf" srcId="{2CF35A8F-E39B-4A86-816F-BD99F1E4DFD4}" destId="{9FB120AC-4BF2-4D1B-BF68-83E98B0B3FCA}" srcOrd="0" destOrd="0" presId="urn:microsoft.com/office/officeart/2005/8/layout/hList6"/>
    <dgm:cxn modelId="{AC2C5DDB-AFFE-42F4-9D2D-A64FD9D1C787}" type="presOf" srcId="{C1FCB841-D2D9-446A-9DDB-C5CC9D35D45D}" destId="{3C1DC606-AE95-4E30-ABE1-3E00C6AC1F34}" srcOrd="0" destOrd="0" presId="urn:microsoft.com/office/officeart/2005/8/layout/hList6"/>
    <dgm:cxn modelId="{5063B342-88A4-46A5-8268-54BB90FB5BAA}" srcId="{0467FB1D-2C0A-4258-A765-721E435DAB26}" destId="{146BF8D7-DF7A-492E-9867-157F9F5BE1B0}" srcOrd="4" destOrd="0" parTransId="{CE3BB5B6-0509-4F7F-A702-0A8A7EA5BCF3}" sibTransId="{6C2B5F44-D454-46BD-880F-19E7093F8733}"/>
    <dgm:cxn modelId="{E5D5B45A-F786-4EBE-A295-DA34B9FFCA13}" type="presOf" srcId="{4597B907-A9E9-4B43-823C-5DBD3AC15F13}" destId="{5C8708D5-635B-40B4-8B7A-E70ABCFA7998}" srcOrd="0" destOrd="0" presId="urn:microsoft.com/office/officeart/2005/8/layout/hList6"/>
    <dgm:cxn modelId="{189CC0DF-CD7A-4055-94BC-54A713FCB67B}" srcId="{0467FB1D-2C0A-4258-A765-721E435DAB26}" destId="{4597B907-A9E9-4B43-823C-5DBD3AC15F13}" srcOrd="0" destOrd="0" parTransId="{5D6874D3-A463-4238-8416-EE82BFA43C6B}" sibTransId="{6B786708-2D30-4387-B943-FAAE168AE176}"/>
    <dgm:cxn modelId="{34EA2669-9A4E-432C-A336-028CB50487CE}" type="presOf" srcId="{A290692D-6EA9-4874-95F4-557611CD0381}" destId="{31A781F4-AFA6-4A92-A730-4662101BDA0D}" srcOrd="0" destOrd="0" presId="urn:microsoft.com/office/officeart/2005/8/layout/hList6"/>
    <dgm:cxn modelId="{301ED33C-D0AB-4292-ABE2-9BBE93EAB465}" srcId="{0467FB1D-2C0A-4258-A765-721E435DAB26}" destId="{EB65A3D3-FF54-4D67-87F7-CBBDF8CE1701}" srcOrd="2" destOrd="0" parTransId="{392990D8-B39C-4128-90DF-99A4A16CA40D}" sibTransId="{2C1BE59F-CA37-4351-A513-3D6CFA7A9BA0}"/>
    <dgm:cxn modelId="{4482358A-1BFD-486B-8765-B595F0A68CB3}" type="presParOf" srcId="{00D66978-537C-4393-B37F-0A932A85738B}" destId="{5C8708D5-635B-40B4-8B7A-E70ABCFA7998}" srcOrd="0" destOrd="0" presId="urn:microsoft.com/office/officeart/2005/8/layout/hList6"/>
    <dgm:cxn modelId="{E6FBA387-C64D-468F-AA08-70FAE09E408D}" type="presParOf" srcId="{00D66978-537C-4393-B37F-0A932A85738B}" destId="{C99D42BB-1183-466F-B900-F5C10C71DB05}" srcOrd="1" destOrd="0" presId="urn:microsoft.com/office/officeart/2005/8/layout/hList6"/>
    <dgm:cxn modelId="{5386E3CE-2218-4621-BFDA-465A75368AC7}" type="presParOf" srcId="{00D66978-537C-4393-B37F-0A932A85738B}" destId="{9B46867E-B43C-4474-8C9A-382E3FF565DD}" srcOrd="2" destOrd="0" presId="urn:microsoft.com/office/officeart/2005/8/layout/hList6"/>
    <dgm:cxn modelId="{0285F6AD-E1DC-4E00-906D-FC7CABC9F54B}" type="presParOf" srcId="{00D66978-537C-4393-B37F-0A932A85738B}" destId="{41EBD185-47B3-42F8-AC87-2B7E1B2C4C1D}" srcOrd="3" destOrd="0" presId="urn:microsoft.com/office/officeart/2005/8/layout/hList6"/>
    <dgm:cxn modelId="{E3065CB3-795A-48E2-8A4C-11EDE8007654}" type="presParOf" srcId="{00D66978-537C-4393-B37F-0A932A85738B}" destId="{57F0DB69-B870-40E5-8FEB-D07D43C92CEB}" srcOrd="4" destOrd="0" presId="urn:microsoft.com/office/officeart/2005/8/layout/hList6"/>
    <dgm:cxn modelId="{520F75C4-4C8B-4480-B54A-12DFA9B489ED}" type="presParOf" srcId="{00D66978-537C-4393-B37F-0A932A85738B}" destId="{40914D8A-C0B6-4D64-B093-6291D57B5CBD}" srcOrd="5" destOrd="0" presId="urn:microsoft.com/office/officeart/2005/8/layout/hList6"/>
    <dgm:cxn modelId="{44B76B43-9CB2-49F4-99EE-D79BB83B0403}" type="presParOf" srcId="{00D66978-537C-4393-B37F-0A932A85738B}" destId="{3C1DC606-AE95-4E30-ABE1-3E00C6AC1F34}" srcOrd="6" destOrd="0" presId="urn:microsoft.com/office/officeart/2005/8/layout/hList6"/>
    <dgm:cxn modelId="{0BE8C9AB-A563-4002-99A8-F99C6DCA5530}" type="presParOf" srcId="{00D66978-537C-4393-B37F-0A932A85738B}" destId="{8CC34FEA-C7AE-4938-9DA3-0A71A96FA3CA}" srcOrd="7" destOrd="0" presId="urn:microsoft.com/office/officeart/2005/8/layout/hList6"/>
    <dgm:cxn modelId="{C01EF085-328E-4739-AA1E-7155CB2384A2}" type="presParOf" srcId="{00D66978-537C-4393-B37F-0A932A85738B}" destId="{4CD9BAD9-3380-4943-88BB-DF97772CFFBC}" srcOrd="8" destOrd="0" presId="urn:microsoft.com/office/officeart/2005/8/layout/hList6"/>
    <dgm:cxn modelId="{8E5E14AA-A06E-4AD5-8130-084EF6230ED7}" type="presParOf" srcId="{00D66978-537C-4393-B37F-0A932A85738B}" destId="{9E26D217-09F6-43AD-AAAC-7E11CFA23FCC}" srcOrd="9" destOrd="0" presId="urn:microsoft.com/office/officeart/2005/8/layout/hList6"/>
    <dgm:cxn modelId="{5064E6DD-9FF1-47F6-884C-3BDDF756C8A7}" type="presParOf" srcId="{00D66978-537C-4393-B37F-0A932A85738B}" destId="{31A781F4-AFA6-4A92-A730-4662101BDA0D}" srcOrd="10" destOrd="0" presId="urn:microsoft.com/office/officeart/2005/8/layout/hList6"/>
    <dgm:cxn modelId="{3157B43F-8BB8-4320-BB30-8EB5A3BCE3F8}" type="presParOf" srcId="{00D66978-537C-4393-B37F-0A932A85738B}" destId="{A6CC6A8F-9955-4C67-9EA4-5CECDFB4151C}" srcOrd="11" destOrd="0" presId="urn:microsoft.com/office/officeart/2005/8/layout/hList6"/>
    <dgm:cxn modelId="{FCE49684-460B-4617-AE5E-401733D1F454}" type="presParOf" srcId="{00D66978-537C-4393-B37F-0A932A85738B}" destId="{9FB120AC-4BF2-4D1B-BF68-83E98B0B3FCA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5EE00-8D5E-4853-B9FB-F4EBB73A7435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CB53E66-E798-4A2D-B0E3-BB2F401A3215}">
      <dgm:prSet/>
      <dgm:spPr/>
      <dgm:t>
        <a:bodyPr/>
        <a:lstStyle/>
        <a:p>
          <a:pPr rtl="0"/>
          <a:r>
            <a:rPr lang="es-MX" smtClean="0"/>
            <a:t>Que en el SAAE se habilite una cuenta para el área de Servicios Educativos, donde podamos exportar reportes de las actividades que están registrando los asesores, ejemplo:</a:t>
          </a:r>
          <a:endParaRPr lang="es-MX"/>
        </a:p>
      </dgm:t>
    </dgm:pt>
    <dgm:pt modelId="{1EDDE2AB-238A-4A84-BDDF-6EC221C99B4A}" type="parTrans" cxnId="{FC818A00-9C68-4F3A-86FA-DCB3A6BB2BCC}">
      <dgm:prSet/>
      <dgm:spPr/>
      <dgm:t>
        <a:bodyPr/>
        <a:lstStyle/>
        <a:p>
          <a:endParaRPr lang="es-MX"/>
        </a:p>
      </dgm:t>
    </dgm:pt>
    <dgm:pt modelId="{62C94C85-30CF-4AAC-98DA-D97C0564A4D3}" type="sibTrans" cxnId="{FC818A00-9C68-4F3A-86FA-DCB3A6BB2BCC}">
      <dgm:prSet/>
      <dgm:spPr/>
      <dgm:t>
        <a:bodyPr/>
        <a:lstStyle/>
        <a:p>
          <a:endParaRPr lang="es-MX"/>
        </a:p>
      </dgm:t>
    </dgm:pt>
    <dgm:pt modelId="{219EBDC2-9439-48B0-870C-7A0C33829970}">
      <dgm:prSet/>
      <dgm:spPr/>
      <dgm:t>
        <a:bodyPr/>
        <a:lstStyle/>
        <a:p>
          <a:pPr rtl="0"/>
          <a:r>
            <a:rPr lang="es-MX" dirty="0" smtClean="0"/>
            <a:t>Ejemplo: Asesores con registro en SAAE por Micro región.</a:t>
          </a:r>
          <a:endParaRPr lang="es-MX" dirty="0"/>
        </a:p>
      </dgm:t>
    </dgm:pt>
    <dgm:pt modelId="{5E15D532-E517-457E-B76A-37172349C3DC}" type="parTrans" cxnId="{88A49298-F11B-4E71-93B3-9D716A99114F}">
      <dgm:prSet/>
      <dgm:spPr/>
      <dgm:t>
        <a:bodyPr/>
        <a:lstStyle/>
        <a:p>
          <a:endParaRPr lang="es-MX"/>
        </a:p>
      </dgm:t>
    </dgm:pt>
    <dgm:pt modelId="{C42FB3EC-E085-48B7-A721-2708FFCEDA0D}" type="sibTrans" cxnId="{88A49298-F11B-4E71-93B3-9D716A99114F}">
      <dgm:prSet/>
      <dgm:spPr/>
      <dgm:t>
        <a:bodyPr/>
        <a:lstStyle/>
        <a:p>
          <a:endParaRPr lang="es-MX"/>
        </a:p>
      </dgm:t>
    </dgm:pt>
    <dgm:pt modelId="{3472E0F3-ACEF-4700-B4C8-CC70E813F8BE}" type="pres">
      <dgm:prSet presAssocID="{9825EE00-8D5E-4853-B9FB-F4EBB73A74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9640485-CA08-4059-AB25-5CBC1D35546F}" type="pres">
      <dgm:prSet presAssocID="{ACB53E66-E798-4A2D-B0E3-BB2F401A3215}" presName="horFlow" presStyleCnt="0"/>
      <dgm:spPr/>
    </dgm:pt>
    <dgm:pt modelId="{0479F387-2048-46C3-B306-FD9D4B9BAE07}" type="pres">
      <dgm:prSet presAssocID="{ACB53E66-E798-4A2D-B0E3-BB2F401A3215}" presName="bigChev" presStyleLbl="node1" presStyleIdx="0" presStyleCnt="1"/>
      <dgm:spPr/>
      <dgm:t>
        <a:bodyPr/>
        <a:lstStyle/>
        <a:p>
          <a:endParaRPr lang="es-MX"/>
        </a:p>
      </dgm:t>
    </dgm:pt>
    <dgm:pt modelId="{2D276DBD-E067-41EC-B0D4-4FA3EBC60FA4}" type="pres">
      <dgm:prSet presAssocID="{5E15D532-E517-457E-B76A-37172349C3DC}" presName="parTrans" presStyleCnt="0"/>
      <dgm:spPr/>
    </dgm:pt>
    <dgm:pt modelId="{BDC0E51F-45F1-4C4B-B77A-DCB7A8637937}" type="pres">
      <dgm:prSet presAssocID="{219EBDC2-9439-48B0-870C-7A0C33829970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4F2187-B6B0-40F5-82DD-E72C9F56BBB3}" type="presOf" srcId="{9825EE00-8D5E-4853-B9FB-F4EBB73A7435}" destId="{3472E0F3-ACEF-4700-B4C8-CC70E813F8BE}" srcOrd="0" destOrd="0" presId="urn:microsoft.com/office/officeart/2005/8/layout/lProcess3"/>
    <dgm:cxn modelId="{88A49298-F11B-4E71-93B3-9D716A99114F}" srcId="{ACB53E66-E798-4A2D-B0E3-BB2F401A3215}" destId="{219EBDC2-9439-48B0-870C-7A0C33829970}" srcOrd="0" destOrd="0" parTransId="{5E15D532-E517-457E-B76A-37172349C3DC}" sibTransId="{C42FB3EC-E085-48B7-A721-2708FFCEDA0D}"/>
    <dgm:cxn modelId="{FC818A00-9C68-4F3A-86FA-DCB3A6BB2BCC}" srcId="{9825EE00-8D5E-4853-B9FB-F4EBB73A7435}" destId="{ACB53E66-E798-4A2D-B0E3-BB2F401A3215}" srcOrd="0" destOrd="0" parTransId="{1EDDE2AB-238A-4A84-BDDF-6EC221C99B4A}" sibTransId="{62C94C85-30CF-4AAC-98DA-D97C0564A4D3}"/>
    <dgm:cxn modelId="{3F9725DC-98DA-4174-AF1C-FB1EFBFF9916}" type="presOf" srcId="{219EBDC2-9439-48B0-870C-7A0C33829970}" destId="{BDC0E51F-45F1-4C4B-B77A-DCB7A8637937}" srcOrd="0" destOrd="0" presId="urn:microsoft.com/office/officeart/2005/8/layout/lProcess3"/>
    <dgm:cxn modelId="{D5C5D795-ADE1-4184-A553-D977279102EA}" type="presOf" srcId="{ACB53E66-E798-4A2D-B0E3-BB2F401A3215}" destId="{0479F387-2048-46C3-B306-FD9D4B9BAE07}" srcOrd="0" destOrd="0" presId="urn:microsoft.com/office/officeart/2005/8/layout/lProcess3"/>
    <dgm:cxn modelId="{E4F6C34D-1406-4835-A370-3A9695A71A0B}" type="presParOf" srcId="{3472E0F3-ACEF-4700-B4C8-CC70E813F8BE}" destId="{C9640485-CA08-4059-AB25-5CBC1D35546F}" srcOrd="0" destOrd="0" presId="urn:microsoft.com/office/officeart/2005/8/layout/lProcess3"/>
    <dgm:cxn modelId="{BAD7726E-40AB-4234-847D-767F0B09C90E}" type="presParOf" srcId="{C9640485-CA08-4059-AB25-5CBC1D35546F}" destId="{0479F387-2048-46C3-B306-FD9D4B9BAE07}" srcOrd="0" destOrd="0" presId="urn:microsoft.com/office/officeart/2005/8/layout/lProcess3"/>
    <dgm:cxn modelId="{00F28917-E915-4F05-B40A-12F3F8A42192}" type="presParOf" srcId="{C9640485-CA08-4059-AB25-5CBC1D35546F}" destId="{2D276DBD-E067-41EC-B0D4-4FA3EBC60FA4}" srcOrd="1" destOrd="0" presId="urn:microsoft.com/office/officeart/2005/8/layout/lProcess3"/>
    <dgm:cxn modelId="{FB1A11AF-0E61-4680-8D4F-551CCDB79E18}" type="presParOf" srcId="{C9640485-CA08-4059-AB25-5CBC1D35546F}" destId="{BDC0E51F-45F1-4C4B-B77A-DCB7A863793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A4247-9B50-4699-845F-B3D1E9ED3202}">
      <dsp:nvSpPr>
        <dsp:cNvPr id="0" name=""/>
        <dsp:cNvSpPr/>
      </dsp:nvSpPr>
      <dsp:spPr>
        <a:xfrm>
          <a:off x="-5637409" y="-863468"/>
          <a:ext cx="6715704" cy="6715704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83C0-664D-4CAA-939E-9F83C84E7126}">
      <dsp:nvSpPr>
        <dsp:cNvPr id="0" name=""/>
        <dsp:cNvSpPr/>
      </dsp:nvSpPr>
      <dsp:spPr>
        <a:xfrm>
          <a:off x="349962" y="226789"/>
          <a:ext cx="8296405" cy="4533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FORMADOR ESPECIALISTA  LENGUA Y COMUNICACIÓN (1 MR, </a:t>
          </a:r>
          <a:r>
            <a:rPr lang="es-MX" sz="1300" kern="1200" dirty="0" err="1" smtClean="0"/>
            <a:t>CFLyE</a:t>
          </a:r>
          <a:r>
            <a:rPr lang="es-MX" sz="1300" kern="1200" dirty="0" smtClean="0"/>
            <a:t> EN PLAZAS COMUNITARIAS )</a:t>
          </a:r>
          <a:endParaRPr lang="es-MX" sz="1300" kern="1200" dirty="0"/>
        </a:p>
      </dsp:txBody>
      <dsp:txXfrm>
        <a:off x="349962" y="226789"/>
        <a:ext cx="8296405" cy="453379"/>
      </dsp:txXfrm>
    </dsp:sp>
    <dsp:sp modelId="{2A4FD746-7EF1-401D-8426-3CB9BDAAFD14}">
      <dsp:nvSpPr>
        <dsp:cNvPr id="0" name=""/>
        <dsp:cNvSpPr/>
      </dsp:nvSpPr>
      <dsp:spPr>
        <a:xfrm>
          <a:off x="66600" y="170116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21EF0E-BF85-4BEA-A7F9-66C866AB8DE5}">
      <dsp:nvSpPr>
        <dsp:cNvPr id="0" name=""/>
        <dsp:cNvSpPr/>
      </dsp:nvSpPr>
      <dsp:spPr>
        <a:xfrm>
          <a:off x="760537" y="907257"/>
          <a:ext cx="7885830" cy="453379"/>
        </a:xfrm>
        <a:prstGeom prst="rect">
          <a:avLst/>
        </a:prstGeom>
        <a:gradFill rotWithShape="0">
          <a:gsLst>
            <a:gs pos="0">
              <a:schemeClr val="accent5">
                <a:hueOff val="2947447"/>
                <a:satOff val="-11975"/>
                <a:lumOff val="-264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2947447"/>
                <a:satOff val="-11975"/>
                <a:lumOff val="-264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2947447"/>
                <a:satOff val="-11975"/>
                <a:lumOff val="-264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2947447"/>
                <a:satOff val="-11975"/>
                <a:lumOff val="-264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2947447"/>
                <a:satOff val="-11975"/>
                <a:lumOff val="-264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2947447"/>
                <a:satOff val="-11975"/>
                <a:lumOff val="-264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2947447"/>
                <a:satOff val="-11975"/>
                <a:lumOff val="-264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ENLACE EDUCATIVO (4 MR)</a:t>
          </a:r>
          <a:endParaRPr lang="es-MX" sz="1300" kern="1200" dirty="0"/>
        </a:p>
      </dsp:txBody>
      <dsp:txXfrm>
        <a:off x="760537" y="907257"/>
        <a:ext cx="7885830" cy="453379"/>
      </dsp:txXfrm>
    </dsp:sp>
    <dsp:sp modelId="{5176CF78-9607-4756-B291-A17C7B21B7B3}">
      <dsp:nvSpPr>
        <dsp:cNvPr id="0" name=""/>
        <dsp:cNvSpPr/>
      </dsp:nvSpPr>
      <dsp:spPr>
        <a:xfrm>
          <a:off x="477175" y="850584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947447"/>
              <a:satOff val="-11975"/>
              <a:lumOff val="-264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69DBF-841C-4BA9-8D6C-904BEA3D6324}">
      <dsp:nvSpPr>
        <dsp:cNvPr id="0" name=""/>
        <dsp:cNvSpPr/>
      </dsp:nvSpPr>
      <dsp:spPr>
        <a:xfrm>
          <a:off x="985531" y="1587226"/>
          <a:ext cx="7660836" cy="453379"/>
        </a:xfrm>
        <a:prstGeom prst="rect">
          <a:avLst/>
        </a:prstGeom>
        <a:gradFill rotWithShape="0">
          <a:gsLst>
            <a:gs pos="0">
              <a:schemeClr val="accent5">
                <a:hueOff val="5894893"/>
                <a:satOff val="-23950"/>
                <a:lumOff val="-529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5894893"/>
                <a:satOff val="-23950"/>
                <a:lumOff val="-529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894893"/>
                <a:satOff val="-23950"/>
                <a:lumOff val="-529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894893"/>
                <a:satOff val="-23950"/>
                <a:lumOff val="-529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5894893"/>
                <a:satOff val="-23950"/>
                <a:lumOff val="-529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5894893"/>
                <a:satOff val="-23950"/>
                <a:lumOff val="-529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5894893"/>
                <a:satOff val="-23950"/>
                <a:lumOff val="-529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FORMADOR ESPECIALISTA  APTITUDES Y HABILIDADES PEDAGÓGICAS (4 MR)</a:t>
          </a:r>
          <a:endParaRPr lang="es-MX" sz="1300" kern="1200" dirty="0"/>
        </a:p>
      </dsp:txBody>
      <dsp:txXfrm>
        <a:off x="985531" y="1587226"/>
        <a:ext cx="7660836" cy="453379"/>
      </dsp:txXfrm>
    </dsp:sp>
    <dsp:sp modelId="{63A68EF5-4448-45BD-8027-E1E1D272D3B3}">
      <dsp:nvSpPr>
        <dsp:cNvPr id="0" name=""/>
        <dsp:cNvSpPr/>
      </dsp:nvSpPr>
      <dsp:spPr>
        <a:xfrm>
          <a:off x="702169" y="1530554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11A903-772E-4175-A3AD-1FCCAF70038B}">
      <dsp:nvSpPr>
        <dsp:cNvPr id="0" name=""/>
        <dsp:cNvSpPr/>
      </dsp:nvSpPr>
      <dsp:spPr>
        <a:xfrm>
          <a:off x="1057369" y="2267694"/>
          <a:ext cx="7588998" cy="453379"/>
        </a:xfrm>
        <a:prstGeom prst="rect">
          <a:avLst/>
        </a:prstGeom>
        <a:gradFill rotWithShape="0">
          <a:gsLst>
            <a:gs pos="0">
              <a:schemeClr val="accent5">
                <a:hueOff val="8842340"/>
                <a:satOff val="-35925"/>
                <a:lumOff val="-794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8842340"/>
                <a:satOff val="-35925"/>
                <a:lumOff val="-794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8842340"/>
                <a:satOff val="-35925"/>
                <a:lumOff val="-794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8842340"/>
                <a:satOff val="-35925"/>
                <a:lumOff val="-794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8842340"/>
                <a:satOff val="-35925"/>
                <a:lumOff val="-794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8842340"/>
                <a:satOff val="-35925"/>
                <a:lumOff val="-794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8842340"/>
                <a:satOff val="-35925"/>
                <a:lumOff val="-794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ENLACE EDUCATIVO (4 MR)</a:t>
          </a:r>
          <a:endParaRPr lang="es-MX" sz="1300" kern="1200" dirty="0"/>
        </a:p>
      </dsp:txBody>
      <dsp:txXfrm>
        <a:off x="1057369" y="2267694"/>
        <a:ext cx="7588998" cy="453379"/>
      </dsp:txXfrm>
    </dsp:sp>
    <dsp:sp modelId="{21306CF2-05FA-4097-9B94-65375378EC8C}">
      <dsp:nvSpPr>
        <dsp:cNvPr id="0" name=""/>
        <dsp:cNvSpPr/>
      </dsp:nvSpPr>
      <dsp:spPr>
        <a:xfrm>
          <a:off x="774007" y="2211021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BC4E77-F0A5-4CE7-9EFB-5AD0014D6174}">
      <dsp:nvSpPr>
        <dsp:cNvPr id="0" name=""/>
        <dsp:cNvSpPr/>
      </dsp:nvSpPr>
      <dsp:spPr>
        <a:xfrm>
          <a:off x="985531" y="2948162"/>
          <a:ext cx="7660836" cy="453379"/>
        </a:xfrm>
        <a:prstGeom prst="rect">
          <a:avLst/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1789787"/>
                <a:satOff val="-47901"/>
                <a:lumOff val="-1058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1789787"/>
                <a:satOff val="-47901"/>
                <a:lumOff val="-1058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FORMADOR ESPECIALISTA  MATEMÁTICAS (4 MR)</a:t>
          </a:r>
          <a:endParaRPr lang="es-MX" sz="1300" kern="1200" dirty="0"/>
        </a:p>
      </dsp:txBody>
      <dsp:txXfrm>
        <a:off x="985531" y="2948162"/>
        <a:ext cx="7660836" cy="453379"/>
      </dsp:txXfrm>
    </dsp:sp>
    <dsp:sp modelId="{898E1DD9-5D91-4EA0-B3F3-0E5D25C9784D}">
      <dsp:nvSpPr>
        <dsp:cNvPr id="0" name=""/>
        <dsp:cNvSpPr/>
      </dsp:nvSpPr>
      <dsp:spPr>
        <a:xfrm>
          <a:off x="702169" y="2891489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39614-C81C-4488-BB94-5AB18649CFBE}">
      <dsp:nvSpPr>
        <dsp:cNvPr id="0" name=""/>
        <dsp:cNvSpPr/>
      </dsp:nvSpPr>
      <dsp:spPr>
        <a:xfrm>
          <a:off x="760537" y="3628131"/>
          <a:ext cx="7885830" cy="453379"/>
        </a:xfrm>
        <a:prstGeom prst="rect">
          <a:avLst/>
        </a:prstGeom>
        <a:gradFill rotWithShape="0">
          <a:gsLst>
            <a:gs pos="0">
              <a:schemeClr val="accent5">
                <a:hueOff val="14737233"/>
                <a:satOff val="-59876"/>
                <a:lumOff val="-1323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4737233"/>
                <a:satOff val="-59876"/>
                <a:lumOff val="-13235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4737233"/>
                <a:satOff val="-59876"/>
                <a:lumOff val="-13235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4737233"/>
                <a:satOff val="-59876"/>
                <a:lumOff val="-1323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4737233"/>
                <a:satOff val="-59876"/>
                <a:lumOff val="-1323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4737233"/>
                <a:satOff val="-59876"/>
                <a:lumOff val="-1323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4737233"/>
                <a:satOff val="-59876"/>
                <a:lumOff val="-1323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ENLACE EDUCATIVO (4 MR)</a:t>
          </a:r>
          <a:endParaRPr lang="es-MX" sz="1300" kern="1200" dirty="0"/>
        </a:p>
      </dsp:txBody>
      <dsp:txXfrm>
        <a:off x="760537" y="3628131"/>
        <a:ext cx="7885830" cy="453379"/>
      </dsp:txXfrm>
    </dsp:sp>
    <dsp:sp modelId="{A0E5E237-93CF-471E-B103-CA2B294D92A4}">
      <dsp:nvSpPr>
        <dsp:cNvPr id="0" name=""/>
        <dsp:cNvSpPr/>
      </dsp:nvSpPr>
      <dsp:spPr>
        <a:xfrm>
          <a:off x="477175" y="3571459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737233"/>
              <a:satOff val="-59876"/>
              <a:lumOff val="-1323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06CF50-16ED-40DE-BF9B-5A927E5139D2}">
      <dsp:nvSpPr>
        <dsp:cNvPr id="0" name=""/>
        <dsp:cNvSpPr/>
      </dsp:nvSpPr>
      <dsp:spPr>
        <a:xfrm>
          <a:off x="349962" y="4308599"/>
          <a:ext cx="8296405" cy="453379"/>
        </a:xfrm>
        <a:prstGeom prst="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7684680"/>
                <a:satOff val="-71851"/>
                <a:lumOff val="-1588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7684680"/>
                <a:satOff val="-71851"/>
                <a:lumOff val="-1588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870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RESPONSABLE DE SERVICIOS EDUCATIVOS (PROYECTOS CON USO DE TIC’S EN PC Y PROPUESTA DE SALUD)</a:t>
          </a:r>
          <a:endParaRPr lang="es-MX" sz="1300" kern="1200"/>
        </a:p>
      </dsp:txBody>
      <dsp:txXfrm>
        <a:off x="349962" y="4308599"/>
        <a:ext cx="8296405" cy="453379"/>
      </dsp:txXfrm>
    </dsp:sp>
    <dsp:sp modelId="{298304B5-7AF7-4EF3-A159-A21C23EDAA41}">
      <dsp:nvSpPr>
        <dsp:cNvPr id="0" name=""/>
        <dsp:cNvSpPr/>
      </dsp:nvSpPr>
      <dsp:spPr>
        <a:xfrm>
          <a:off x="66600" y="4251926"/>
          <a:ext cx="566724" cy="56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735A5-3C6B-4400-A3F7-7DCCADC554F1}">
      <dsp:nvSpPr>
        <dsp:cNvPr id="0" name=""/>
        <dsp:cNvSpPr/>
      </dsp:nvSpPr>
      <dsp:spPr>
        <a:xfrm>
          <a:off x="320867" y="240923"/>
          <a:ext cx="3691747" cy="1153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2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VISITAS A CE</a:t>
          </a:r>
          <a:endParaRPr lang="es-MX" sz="1800" kern="1200"/>
        </a:p>
      </dsp:txBody>
      <dsp:txXfrm>
        <a:off x="320867" y="240923"/>
        <a:ext cx="3691747" cy="1153670"/>
      </dsp:txXfrm>
    </dsp:sp>
    <dsp:sp modelId="{67ABB2E1-36BE-4E8B-8C4A-8F7CC97E5DAF}">
      <dsp:nvSpPr>
        <dsp:cNvPr id="0" name=""/>
        <dsp:cNvSpPr/>
      </dsp:nvSpPr>
      <dsp:spPr>
        <a:xfrm>
          <a:off x="167045" y="74281"/>
          <a:ext cx="807569" cy="12113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2E194-7AEB-4DAA-BD07-8B28C94EF1EC}">
      <dsp:nvSpPr>
        <dsp:cNvPr id="0" name=""/>
        <dsp:cNvSpPr/>
      </dsp:nvSpPr>
      <dsp:spPr>
        <a:xfrm>
          <a:off x="4370807" y="240923"/>
          <a:ext cx="3691747" cy="1153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2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REUNIONES DE BALANCE</a:t>
          </a:r>
          <a:endParaRPr lang="es-MX" sz="1800" kern="1200"/>
        </a:p>
      </dsp:txBody>
      <dsp:txXfrm>
        <a:off x="4370807" y="240923"/>
        <a:ext cx="3691747" cy="1153670"/>
      </dsp:txXfrm>
    </dsp:sp>
    <dsp:sp modelId="{C010D913-DA91-4BF7-BF9F-3E91ADEEC18E}">
      <dsp:nvSpPr>
        <dsp:cNvPr id="0" name=""/>
        <dsp:cNvSpPr/>
      </dsp:nvSpPr>
      <dsp:spPr>
        <a:xfrm>
          <a:off x="4216985" y="74281"/>
          <a:ext cx="807569" cy="121135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86DE8-4D84-4C37-868C-B3DD7EA9FE53}">
      <dsp:nvSpPr>
        <dsp:cNvPr id="0" name=""/>
        <dsp:cNvSpPr/>
      </dsp:nvSpPr>
      <dsp:spPr>
        <a:xfrm>
          <a:off x="320867" y="1693266"/>
          <a:ext cx="3691747" cy="1153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2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TALLERES DEL ESQUEMA DE FORMACIÓN (ALFABETIZADORES Y ASESORES EDUCATIVOS)</a:t>
          </a:r>
          <a:endParaRPr lang="es-MX" sz="1800" kern="1200" dirty="0"/>
        </a:p>
      </dsp:txBody>
      <dsp:txXfrm>
        <a:off x="320867" y="1693266"/>
        <a:ext cx="3691747" cy="1153670"/>
      </dsp:txXfrm>
    </dsp:sp>
    <dsp:sp modelId="{5847732F-A70D-4EE3-AA5A-9827D78F01FC}">
      <dsp:nvSpPr>
        <dsp:cNvPr id="0" name=""/>
        <dsp:cNvSpPr/>
      </dsp:nvSpPr>
      <dsp:spPr>
        <a:xfrm>
          <a:off x="167045" y="1526625"/>
          <a:ext cx="807569" cy="12113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2177-B0E5-4EE9-846C-6F2D21F5FC26}">
      <dsp:nvSpPr>
        <dsp:cNvPr id="0" name=""/>
        <dsp:cNvSpPr/>
      </dsp:nvSpPr>
      <dsp:spPr>
        <a:xfrm>
          <a:off x="4370807" y="1693266"/>
          <a:ext cx="3691747" cy="1153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2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ANÁLISIS DE LA INFORMACIÓN</a:t>
          </a:r>
          <a:endParaRPr lang="es-MX" sz="1800" kern="1200"/>
        </a:p>
      </dsp:txBody>
      <dsp:txXfrm>
        <a:off x="4370807" y="1693266"/>
        <a:ext cx="3691747" cy="1153670"/>
      </dsp:txXfrm>
    </dsp:sp>
    <dsp:sp modelId="{CB685E7E-590A-43BF-862D-C3177D1162B2}">
      <dsp:nvSpPr>
        <dsp:cNvPr id="0" name=""/>
        <dsp:cNvSpPr/>
      </dsp:nvSpPr>
      <dsp:spPr>
        <a:xfrm>
          <a:off x="4216985" y="1526625"/>
          <a:ext cx="807569" cy="121135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F12F6-0FB3-40DD-865B-A7A31C34D73A}">
      <dsp:nvSpPr>
        <dsp:cNvPr id="0" name=""/>
        <dsp:cNvSpPr/>
      </dsp:nvSpPr>
      <dsp:spPr>
        <a:xfrm>
          <a:off x="2345837" y="3145610"/>
          <a:ext cx="3691747" cy="1153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2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REUNIONES CIDAP</a:t>
          </a:r>
          <a:endParaRPr lang="es-MX" sz="1800" kern="1200"/>
        </a:p>
      </dsp:txBody>
      <dsp:txXfrm>
        <a:off x="2345837" y="3145610"/>
        <a:ext cx="3691747" cy="1153670"/>
      </dsp:txXfrm>
    </dsp:sp>
    <dsp:sp modelId="{A6107834-57DD-483C-8AAF-104D6A191DB9}">
      <dsp:nvSpPr>
        <dsp:cNvPr id="0" name=""/>
        <dsp:cNvSpPr/>
      </dsp:nvSpPr>
      <dsp:spPr>
        <a:xfrm>
          <a:off x="2192015" y="2978968"/>
          <a:ext cx="807569" cy="121135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F37F-1BE0-4F0D-8C06-474CC0DF9BA8}">
      <dsp:nvSpPr>
        <dsp:cNvPr id="0" name=""/>
        <dsp:cNvSpPr/>
      </dsp:nvSpPr>
      <dsp:spPr>
        <a:xfrm>
          <a:off x="0" y="0"/>
          <a:ext cx="873848" cy="8738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AAD4FF-C201-4B78-9014-74A6E705174A}">
      <dsp:nvSpPr>
        <dsp:cNvPr id="0" name=""/>
        <dsp:cNvSpPr/>
      </dsp:nvSpPr>
      <dsp:spPr>
        <a:xfrm>
          <a:off x="388588" y="0"/>
          <a:ext cx="4662301" cy="87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Observación.</a:t>
          </a:r>
          <a:endParaRPr lang="es-MX" sz="2800" kern="1200" dirty="0"/>
        </a:p>
      </dsp:txBody>
      <dsp:txXfrm>
        <a:off x="388588" y="0"/>
        <a:ext cx="4662301" cy="873848"/>
      </dsp:txXfrm>
    </dsp:sp>
    <dsp:sp modelId="{4D5D792C-945D-4020-AEB6-CCD154896763}">
      <dsp:nvSpPr>
        <dsp:cNvPr id="0" name=""/>
        <dsp:cNvSpPr/>
      </dsp:nvSpPr>
      <dsp:spPr>
        <a:xfrm>
          <a:off x="0" y="857046"/>
          <a:ext cx="873848" cy="8738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53F189-164C-46CF-9FD3-9B369E20DEAA}">
      <dsp:nvSpPr>
        <dsp:cNvPr id="0" name=""/>
        <dsp:cNvSpPr/>
      </dsp:nvSpPr>
      <dsp:spPr>
        <a:xfrm>
          <a:off x="388588" y="857046"/>
          <a:ext cx="4662301" cy="87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Detección de necesidades.</a:t>
          </a:r>
          <a:endParaRPr lang="es-MX" sz="2800" kern="1200" dirty="0"/>
        </a:p>
      </dsp:txBody>
      <dsp:txXfrm>
        <a:off x="388588" y="857046"/>
        <a:ext cx="4662301" cy="873848"/>
      </dsp:txXfrm>
    </dsp:sp>
    <dsp:sp modelId="{9B0A2680-44D4-4B42-80A4-7151F4B890DA}">
      <dsp:nvSpPr>
        <dsp:cNvPr id="0" name=""/>
        <dsp:cNvSpPr/>
      </dsp:nvSpPr>
      <dsp:spPr>
        <a:xfrm>
          <a:off x="0" y="1730894"/>
          <a:ext cx="873848" cy="8738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F57153-201D-45DC-A551-724E53D1957B}">
      <dsp:nvSpPr>
        <dsp:cNvPr id="0" name=""/>
        <dsp:cNvSpPr/>
      </dsp:nvSpPr>
      <dsp:spPr>
        <a:xfrm>
          <a:off x="388588" y="1730894"/>
          <a:ext cx="4662301" cy="87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Modelaje.</a:t>
          </a:r>
          <a:endParaRPr lang="es-MX" sz="2800" kern="1200" dirty="0"/>
        </a:p>
      </dsp:txBody>
      <dsp:txXfrm>
        <a:off x="388588" y="1730894"/>
        <a:ext cx="4662301" cy="873848"/>
      </dsp:txXfrm>
    </dsp:sp>
    <dsp:sp modelId="{9626E54F-E05D-49BF-8089-D72F7017EAD1}">
      <dsp:nvSpPr>
        <dsp:cNvPr id="0" name=""/>
        <dsp:cNvSpPr/>
      </dsp:nvSpPr>
      <dsp:spPr>
        <a:xfrm>
          <a:off x="0" y="2604743"/>
          <a:ext cx="873848" cy="8738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138D8D-41ED-4EAC-AFE3-1CF6B997738C}">
      <dsp:nvSpPr>
        <dsp:cNvPr id="0" name=""/>
        <dsp:cNvSpPr/>
      </dsp:nvSpPr>
      <dsp:spPr>
        <a:xfrm>
          <a:off x="388588" y="2604743"/>
          <a:ext cx="4662301" cy="87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/>
            <a:t>Realimentación.</a:t>
          </a:r>
          <a:endParaRPr lang="es-MX" sz="2800" kern="1200"/>
        </a:p>
      </dsp:txBody>
      <dsp:txXfrm>
        <a:off x="388588" y="2604743"/>
        <a:ext cx="4662301" cy="873848"/>
      </dsp:txXfrm>
    </dsp:sp>
    <dsp:sp modelId="{2786E6E1-A562-4104-BEF5-9188981E1411}">
      <dsp:nvSpPr>
        <dsp:cNvPr id="0" name=""/>
        <dsp:cNvSpPr/>
      </dsp:nvSpPr>
      <dsp:spPr>
        <a:xfrm>
          <a:off x="0" y="3478591"/>
          <a:ext cx="873848" cy="8738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CC664C-0448-4DD8-A296-3A04034BDDF3}">
      <dsp:nvSpPr>
        <dsp:cNvPr id="0" name=""/>
        <dsp:cNvSpPr/>
      </dsp:nvSpPr>
      <dsp:spPr>
        <a:xfrm>
          <a:off x="388588" y="3478591"/>
          <a:ext cx="4662301" cy="87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/>
            <a:t>Registro.</a:t>
          </a:r>
          <a:endParaRPr lang="es-MX" sz="2800" kern="1200"/>
        </a:p>
      </dsp:txBody>
      <dsp:txXfrm>
        <a:off x="388588" y="3478591"/>
        <a:ext cx="4662301" cy="873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56EB3-D1F6-4B8D-BF34-FA2C56B4D2DD}">
      <dsp:nvSpPr>
        <dsp:cNvPr id="0" name=""/>
        <dsp:cNvSpPr/>
      </dsp:nvSpPr>
      <dsp:spPr>
        <a:xfrm>
          <a:off x="3291839" y="1494"/>
          <a:ext cx="4937760" cy="809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47CC1-D891-4B2B-8E17-E56E37FDB7DF}">
      <dsp:nvSpPr>
        <dsp:cNvPr id="0" name=""/>
        <dsp:cNvSpPr/>
      </dsp:nvSpPr>
      <dsp:spPr>
        <a:xfrm>
          <a:off x="0" y="1494"/>
          <a:ext cx="3291840" cy="809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Se programan en coordinación con el Técnico Docente.</a:t>
          </a:r>
          <a:endParaRPr lang="es-MX" sz="1500" kern="1200"/>
        </a:p>
      </dsp:txBody>
      <dsp:txXfrm>
        <a:off x="39510" y="41004"/>
        <a:ext cx="3212820" cy="730345"/>
      </dsp:txXfrm>
    </dsp:sp>
    <dsp:sp modelId="{B2F5A4E2-1DAB-487A-871A-4E64A6BEE10F}">
      <dsp:nvSpPr>
        <dsp:cNvPr id="0" name=""/>
        <dsp:cNvSpPr/>
      </dsp:nvSpPr>
      <dsp:spPr>
        <a:xfrm>
          <a:off x="3291839" y="891796"/>
          <a:ext cx="4937760" cy="809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083AA-9FA6-4244-9CF7-48D8C6FC267D}">
      <dsp:nvSpPr>
        <dsp:cNvPr id="0" name=""/>
        <dsp:cNvSpPr/>
      </dsp:nvSpPr>
      <dsp:spPr>
        <a:xfrm>
          <a:off x="0" y="891796"/>
          <a:ext cx="3291840" cy="809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Temáticas:</a:t>
          </a:r>
          <a:endParaRPr lang="es-MX" sz="1500" kern="1200"/>
        </a:p>
      </dsp:txBody>
      <dsp:txXfrm>
        <a:off x="39510" y="931306"/>
        <a:ext cx="3212820" cy="730345"/>
      </dsp:txXfrm>
    </dsp:sp>
    <dsp:sp modelId="{893020FD-7357-427A-91A2-06FE0EBA7F34}">
      <dsp:nvSpPr>
        <dsp:cNvPr id="0" name=""/>
        <dsp:cNvSpPr/>
      </dsp:nvSpPr>
      <dsp:spPr>
        <a:xfrm>
          <a:off x="3291839" y="1782098"/>
          <a:ext cx="4937760" cy="809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A1CE5-469C-4C68-9DF4-ED76CD83F264}">
      <dsp:nvSpPr>
        <dsp:cNvPr id="0" name=""/>
        <dsp:cNvSpPr/>
      </dsp:nvSpPr>
      <dsp:spPr>
        <a:xfrm>
          <a:off x="0" y="1782098"/>
          <a:ext cx="3291840" cy="809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Debilidades en la metodología</a:t>
          </a:r>
          <a:endParaRPr lang="es-MX" sz="1500" kern="1200"/>
        </a:p>
      </dsp:txBody>
      <dsp:txXfrm>
        <a:off x="39510" y="1821608"/>
        <a:ext cx="3212820" cy="730345"/>
      </dsp:txXfrm>
    </dsp:sp>
    <dsp:sp modelId="{AFF62391-87B6-43F4-A24B-89C58697EB30}">
      <dsp:nvSpPr>
        <dsp:cNvPr id="0" name=""/>
        <dsp:cNvSpPr/>
      </dsp:nvSpPr>
      <dsp:spPr>
        <a:xfrm>
          <a:off x="3291839" y="2672400"/>
          <a:ext cx="4937760" cy="809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D7167-A2CC-4334-A0C7-78AF8C34050C}">
      <dsp:nvSpPr>
        <dsp:cNvPr id="0" name=""/>
        <dsp:cNvSpPr/>
      </dsp:nvSpPr>
      <dsp:spPr>
        <a:xfrm>
          <a:off x="0" y="2672400"/>
          <a:ext cx="3291840" cy="809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Aplicación de formativas</a:t>
          </a:r>
          <a:endParaRPr lang="es-MX" sz="1500" kern="1200"/>
        </a:p>
      </dsp:txBody>
      <dsp:txXfrm>
        <a:off x="39510" y="2711910"/>
        <a:ext cx="3212820" cy="730345"/>
      </dsp:txXfrm>
    </dsp:sp>
    <dsp:sp modelId="{C2CBBC45-D2A0-409B-AD48-C3C2525575FD}">
      <dsp:nvSpPr>
        <dsp:cNvPr id="0" name=""/>
        <dsp:cNvSpPr/>
      </dsp:nvSpPr>
      <dsp:spPr>
        <a:xfrm>
          <a:off x="3291839" y="3562702"/>
          <a:ext cx="4937760" cy="809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98F72-A962-4BB3-BCC0-E1F3684E519F}">
      <dsp:nvSpPr>
        <dsp:cNvPr id="0" name=""/>
        <dsp:cNvSpPr/>
      </dsp:nvSpPr>
      <dsp:spPr>
        <a:xfrm>
          <a:off x="0" y="3562702"/>
          <a:ext cx="3291840" cy="809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Reportes de SASA</a:t>
          </a:r>
          <a:endParaRPr lang="es-MX" sz="1500" kern="1200"/>
        </a:p>
      </dsp:txBody>
      <dsp:txXfrm>
        <a:off x="39510" y="3602212"/>
        <a:ext cx="3212820" cy="730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F630-0BCA-4E66-84B8-D512AB7912F7}">
      <dsp:nvSpPr>
        <dsp:cNvPr id="0" name=""/>
        <dsp:cNvSpPr/>
      </dsp:nvSpPr>
      <dsp:spPr>
        <a:xfrm>
          <a:off x="0" y="0"/>
          <a:ext cx="8928992" cy="23330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94FD6-E42C-44D9-AB7C-5DD3A54D97C2}">
      <dsp:nvSpPr>
        <dsp:cNvPr id="0" name=""/>
        <dsp:cNvSpPr/>
      </dsp:nvSpPr>
      <dsp:spPr>
        <a:xfrm>
          <a:off x="270328" y="311074"/>
          <a:ext cx="1950775" cy="1710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8CC28-634C-4762-92B2-2D6778B73D7A}">
      <dsp:nvSpPr>
        <dsp:cNvPr id="0" name=""/>
        <dsp:cNvSpPr/>
      </dsp:nvSpPr>
      <dsp:spPr>
        <a:xfrm rot="10800000">
          <a:off x="270328" y="2333059"/>
          <a:ext cx="1950775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Para el caso del esquema del alfabetizador, se confrontó la base de datos de asesores activos en SASA contra los asesores que han recibido formación del esquema.</a:t>
          </a:r>
          <a:endParaRPr lang="es-MX" sz="1200" kern="1200" dirty="0"/>
        </a:p>
      </dsp:txBody>
      <dsp:txXfrm rot="10800000">
        <a:off x="330321" y="2333059"/>
        <a:ext cx="1830789" cy="2791523"/>
      </dsp:txXfrm>
    </dsp:sp>
    <dsp:sp modelId="{0DB8D99B-A7D1-4374-AE03-7071359AE440}">
      <dsp:nvSpPr>
        <dsp:cNvPr id="0" name=""/>
        <dsp:cNvSpPr/>
      </dsp:nvSpPr>
      <dsp:spPr>
        <a:xfrm>
          <a:off x="2416181" y="311074"/>
          <a:ext cx="1950775" cy="17109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1023-9D16-4921-BBBC-6F48F8EB9AD9}">
      <dsp:nvSpPr>
        <dsp:cNvPr id="0" name=""/>
        <dsp:cNvSpPr/>
      </dsp:nvSpPr>
      <dsp:spPr>
        <a:xfrm rot="10800000">
          <a:off x="2416181" y="2333059"/>
          <a:ext cx="1950775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Se realizó la programación, priorizando el esquema del alfabetizador.</a:t>
          </a:r>
          <a:endParaRPr lang="es-MX" sz="1200" kern="1200"/>
        </a:p>
      </dsp:txBody>
      <dsp:txXfrm rot="10800000">
        <a:off x="2476174" y="2333059"/>
        <a:ext cx="1830789" cy="2791523"/>
      </dsp:txXfrm>
    </dsp:sp>
    <dsp:sp modelId="{33414135-CDCD-40DE-9753-F001ABD11A65}">
      <dsp:nvSpPr>
        <dsp:cNvPr id="0" name=""/>
        <dsp:cNvSpPr/>
      </dsp:nvSpPr>
      <dsp:spPr>
        <a:xfrm>
          <a:off x="4562034" y="311074"/>
          <a:ext cx="1950775" cy="1710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186D7-E515-42F5-B661-676F143D7D52}">
      <dsp:nvSpPr>
        <dsp:cNvPr id="0" name=""/>
        <dsp:cNvSpPr/>
      </dsp:nvSpPr>
      <dsp:spPr>
        <a:xfrm rot="10800000">
          <a:off x="4562034" y="2333059"/>
          <a:ext cx="1950775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Formación de asesores, se hizo el mismo proceso para la formación inicial y continua 1 del esquema, además se actualizó la guía de formación inicial, acorde al nuevo paquete del Asesor del MEVyT y se elaboró el juego de la Oca  </a:t>
          </a:r>
          <a:r>
            <a:rPr lang="es-MX" sz="1200" i="1" kern="1200" dirty="0" smtClean="0"/>
            <a:t>“Las Tareas del Asesor”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 rot="10800000">
        <a:off x="4622027" y="2333059"/>
        <a:ext cx="1830789" cy="2791523"/>
      </dsp:txXfrm>
    </dsp:sp>
    <dsp:sp modelId="{DFA47ECC-2B42-4AFC-8D1B-32F10BDCFBDF}">
      <dsp:nvSpPr>
        <dsp:cNvPr id="0" name=""/>
        <dsp:cNvSpPr/>
      </dsp:nvSpPr>
      <dsp:spPr>
        <a:xfrm>
          <a:off x="6707887" y="311074"/>
          <a:ext cx="1950775" cy="1710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8A9D0-6F53-4DE6-9F74-07C0BC3A0C49}">
      <dsp:nvSpPr>
        <dsp:cNvPr id="0" name=""/>
        <dsp:cNvSpPr/>
      </dsp:nvSpPr>
      <dsp:spPr>
        <a:xfrm rot="10800000">
          <a:off x="6707887" y="2333059"/>
          <a:ext cx="1950775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Para la continua 2, se seleccionaron asesores de las micro regiones atendidas por los formadores especialistas de acuerdo a los resultados de valoración, atención y UCN’s.</a:t>
          </a:r>
          <a:endParaRPr lang="es-MX" sz="1200" kern="1200"/>
        </a:p>
      </dsp:txBody>
      <dsp:txXfrm rot="10800000">
        <a:off x="6767880" y="2333059"/>
        <a:ext cx="1830789" cy="2791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3EA8F9-82B5-44AE-96E5-61774A5C61B7}" type="datetimeFigureOut">
              <a:rPr lang="es-MX" smtClean="0"/>
              <a:t>24/09/2015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3DD31F-C45D-4DF1-86E6-DE5BF12FCE6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Coordinación regional v Tehuacán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Acompañamiento pedagógico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353"/>
            <a:ext cx="8209607" cy="1594051"/>
          </a:xfrm>
          <a:prstGeom prst="rect">
            <a:avLst/>
          </a:prstGeom>
        </p:spPr>
      </p:pic>
      <p:pic>
        <p:nvPicPr>
          <p:cNvPr id="6" name="20 Imagen" descr="IE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42" y="185301"/>
            <a:ext cx="1728342" cy="79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 Imagen" descr="Logo Gobierno 2011 - 20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849"/>
            <a:ext cx="1912214" cy="6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4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Reuniones </a:t>
            </a:r>
            <a:r>
              <a:rPr lang="es-MX" dirty="0" err="1" smtClean="0"/>
              <a:t>cidap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83900"/>
              </p:ext>
            </p:extLst>
          </p:nvPr>
        </p:nvGraphicFramePr>
        <p:xfrm>
          <a:off x="457200" y="1752600"/>
          <a:ext cx="8363272" cy="491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8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9040"/>
            <a:ext cx="2880000" cy="216000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PROYECTOS EDUCATIVOS CON </a:t>
            </a:r>
            <a:r>
              <a:rPr lang="es-MX" b="1" dirty="0" smtClean="0"/>
              <a:t>TIC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2880000" cy="216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36796"/>
            <a:ext cx="2880000" cy="216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0" y="4581368"/>
            <a:ext cx="2880000" cy="216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368"/>
            <a:ext cx="2880000" cy="216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40" y="4581368"/>
            <a:ext cx="2880000" cy="2160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0" y="3573016"/>
            <a:ext cx="2880000" cy="142749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880000" cy="142749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95" y="3573016"/>
            <a:ext cx="2880000" cy="14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PROBLEMÁTICAS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60424"/>
              </p:ext>
            </p:extLst>
          </p:nvPr>
        </p:nvGraphicFramePr>
        <p:xfrm>
          <a:off x="179512" y="1752600"/>
          <a:ext cx="8856984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617970"/>
              </p:ext>
            </p:extLst>
          </p:nvPr>
        </p:nvGraphicFramePr>
        <p:xfrm>
          <a:off x="467544" y="1700808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9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“somos el texto y el pretexto para estar juntos”</a:t>
            </a:r>
            <a:endParaRPr lang="es-MX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1028" name="Picture 4" descr="C:\Users\veronica\Desktop\No-podemos-estar-juntos,-somos-diferen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"/>
          <a:stretch/>
        </p:blipFill>
        <p:spPr bwMode="auto">
          <a:xfrm>
            <a:off x="2195736" y="476672"/>
            <a:ext cx="5238750" cy="41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2520280" cy="3240360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000" dirty="0" smtClean="0"/>
              <a:t>Definición de Acompañamiento elaborada por asesoras y asesores de San Sebastián Tlacotepec, San Miguel </a:t>
            </a:r>
            <a:r>
              <a:rPr lang="es-MX" sz="2000" dirty="0" err="1" smtClean="0"/>
              <a:t>Eloxochitlán</a:t>
            </a:r>
            <a:r>
              <a:rPr lang="es-MX" sz="2000" dirty="0" smtClean="0"/>
              <a:t> y Ajalpan Sierra.</a:t>
            </a:r>
          </a:p>
          <a:p>
            <a:endParaRPr lang="es-MX" sz="2000" dirty="0"/>
          </a:p>
          <a:p>
            <a:pPr algn="r"/>
            <a:r>
              <a:rPr lang="es-MX" sz="2000" dirty="0" smtClean="0"/>
              <a:t>Octubre 6 y 7 2014</a:t>
            </a:r>
            <a:endParaRPr lang="es-MX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50" y="908720"/>
            <a:ext cx="335304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17542" r="30184" b="28781"/>
          <a:stretch/>
        </p:blipFill>
        <p:spPr>
          <a:xfrm>
            <a:off x="6406448" y="5013175"/>
            <a:ext cx="1693944" cy="122413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5002264"/>
            <a:ext cx="1656185" cy="12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ESTRUCTURA DE SERVICIOS EDUCATIVOS</a:t>
            </a:r>
            <a:endParaRPr lang="es-MX" dirty="0"/>
          </a:p>
        </p:txBody>
      </p:sp>
      <p:graphicFrame>
        <p:nvGraphicFramePr>
          <p:cNvPr id="24" name="2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942784"/>
              </p:ext>
            </p:extLst>
          </p:nvPr>
        </p:nvGraphicFramePr>
        <p:xfrm>
          <a:off x="251520" y="1752600"/>
          <a:ext cx="8712968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Organización de los servicios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95028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dirty="0" smtClean="0"/>
              <a:t>Las actividades administrativas de la CZ están organizadas por un calendario general.</a:t>
            </a:r>
          </a:p>
          <a:p>
            <a:pPr marL="11430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La última semana del mes como área de Servicios Educativos realizamos actividades de gabinete y al finalizar comentamos lo encontrado en las visitas de campo, talleres, reuniones de balance y revisión de formativas aplicadas en el mes.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En el caso de las visitas a Círculos de estudio si se detecta una problemática generalizada se busca la solución de inmediato para aplicarla en el mes.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7291"/>
            <a:ext cx="4038600" cy="3030844"/>
          </a:xfrm>
        </p:spPr>
      </p:pic>
    </p:spTree>
    <p:extLst>
      <p:ext uri="{BB962C8B-B14F-4D97-AF65-F5344CB8AC3E}">
        <p14:creationId xmlns:p14="http://schemas.microsoft.com/office/powerpoint/2010/main" val="33114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ORGANIZACIÓN DE LOS SERVICIOS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186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3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Visitas a círculos de estudio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0031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7"/>
            <a:ext cx="297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5" y="3927571"/>
            <a:ext cx="297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10" y="3927571"/>
            <a:ext cx="13049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0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txBody>
          <a:bodyPr/>
          <a:lstStyle/>
          <a:p>
            <a:r>
              <a:rPr lang="es-MX" dirty="0" smtClean="0"/>
              <a:t>Reuniones de balance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13874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97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2" y="4077072"/>
            <a:ext cx="396993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Talleres del esquema de formación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625890"/>
              </p:ext>
            </p:extLst>
          </p:nvPr>
        </p:nvGraphicFramePr>
        <p:xfrm>
          <a:off x="107504" y="1556792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Análisis de la información y Seguimiento</a:t>
            </a:r>
            <a:endParaRPr lang="es-MX" dirty="0"/>
          </a:p>
        </p:txBody>
      </p:sp>
      <p:grpSp>
        <p:nvGrpSpPr>
          <p:cNvPr id="3" name="2 Grupo"/>
          <p:cNvGrpSpPr/>
          <p:nvPr/>
        </p:nvGrpSpPr>
        <p:grpSpPr>
          <a:xfrm>
            <a:off x="-29197" y="1320930"/>
            <a:ext cx="8849669" cy="5276182"/>
            <a:chOff x="-29197" y="767139"/>
            <a:chExt cx="8849669" cy="5829973"/>
          </a:xfrm>
        </p:grpSpPr>
        <p:sp>
          <p:nvSpPr>
            <p:cNvPr id="4" name="3 CuadroTexto"/>
            <p:cNvSpPr txBox="1"/>
            <p:nvPr/>
          </p:nvSpPr>
          <p:spPr>
            <a:xfrm>
              <a:off x="4139880" y="767139"/>
              <a:ext cx="129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REPORTES</a:t>
              </a:r>
              <a:endParaRPr lang="es-MX" dirty="0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-29197" y="1136859"/>
              <a:ext cx="8849669" cy="5460253"/>
              <a:chOff x="-29197" y="1136859"/>
              <a:chExt cx="8849669" cy="54602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25" t="11706" r="21467" b="28978"/>
              <a:stretch/>
            </p:blipFill>
            <p:spPr bwMode="auto">
              <a:xfrm>
                <a:off x="4804079" y="1136859"/>
                <a:ext cx="3384000" cy="1945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6 Imagen"/>
              <p:cNvPicPr/>
              <p:nvPr/>
            </p:nvPicPr>
            <p:blipFill rotWithShape="1">
              <a:blip r:embed="rId3"/>
              <a:srcRect t="18699" r="1631" b="7492"/>
              <a:stretch/>
            </p:blipFill>
            <p:spPr bwMode="auto">
              <a:xfrm>
                <a:off x="1151664" y="1148339"/>
                <a:ext cx="3384000" cy="1945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3" t="21117" b="7481"/>
              <a:stretch/>
            </p:blipFill>
            <p:spPr bwMode="auto">
              <a:xfrm>
                <a:off x="2844472" y="3844280"/>
                <a:ext cx="5976000" cy="2418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3243060"/>
                <a:ext cx="147226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3264621"/>
                <a:ext cx="146050" cy="360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10 CuadroTexto"/>
              <p:cNvSpPr txBox="1"/>
              <p:nvPr/>
            </p:nvSpPr>
            <p:spPr>
              <a:xfrm>
                <a:off x="3131840" y="3228676"/>
                <a:ext cx="313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SABANA DE SEGUIMIENTO</a:t>
                </a:r>
                <a:endParaRPr lang="es-MX" dirty="0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46" t="10487" r="29722" b="32656"/>
              <a:stretch/>
            </p:blipFill>
            <p:spPr bwMode="auto">
              <a:xfrm>
                <a:off x="-29197" y="4437112"/>
                <a:ext cx="2826689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10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732</TotalTime>
  <Words>672</Words>
  <Application>Microsoft Office PowerPoint</Application>
  <PresentationFormat>Presentación en pantalla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Boticario</vt:lpstr>
      <vt:lpstr>Acompañamiento pedagógico</vt:lpstr>
      <vt:lpstr>Presentación de PowerPoint</vt:lpstr>
      <vt:lpstr>ESTRUCTURA DE SERVICIOS EDUCATIVOS</vt:lpstr>
      <vt:lpstr>Organización de los servicios</vt:lpstr>
      <vt:lpstr>ORGANIZACIÓN DE LOS SERVICIOS</vt:lpstr>
      <vt:lpstr>Visitas a círculos de estudio</vt:lpstr>
      <vt:lpstr>Reuniones de balance</vt:lpstr>
      <vt:lpstr>Talleres del esquema de formación</vt:lpstr>
      <vt:lpstr>Análisis de la información y Seguimiento</vt:lpstr>
      <vt:lpstr>Reuniones cidap</vt:lpstr>
      <vt:lpstr>PROYECTOS EDUCATIVOS CON TIC</vt:lpstr>
      <vt:lpstr>PROBLEMÁTICAS</vt:lpstr>
      <vt:lpstr>propuestas</vt:lpstr>
      <vt:lpstr>“somos el texto y el pretexto para estar juntos”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balance académico</dc:title>
  <dc:creator>veronica</dc:creator>
  <cp:lastModifiedBy>Pc</cp:lastModifiedBy>
  <cp:revision>63</cp:revision>
  <dcterms:created xsi:type="dcterms:W3CDTF">2015-09-14T05:09:04Z</dcterms:created>
  <dcterms:modified xsi:type="dcterms:W3CDTF">2015-09-24T14:43:04Z</dcterms:modified>
</cp:coreProperties>
</file>