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64" r:id="rId4"/>
    <p:sldId id="268" r:id="rId5"/>
    <p:sldId id="265" r:id="rId6"/>
    <p:sldId id="266" r:id="rId7"/>
    <p:sldId id="269" r:id="rId8"/>
    <p:sldId id="267" r:id="rId9"/>
    <p:sldId id="276" r:id="rId10"/>
    <p:sldId id="274" r:id="rId11"/>
    <p:sldId id="275" r:id="rId12"/>
    <p:sldId id="273" r:id="rId13"/>
    <p:sldId id="271" r:id="rId14"/>
    <p:sldId id="257" r:id="rId15"/>
    <p:sldId id="272" r:id="rId16"/>
    <p:sldId id="277" r:id="rId1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0" autoAdjust="0"/>
    <p:restoredTop sz="94660"/>
  </p:normalViewPr>
  <p:slideViewPr>
    <p:cSldViewPr snapToGrid="0">
      <p:cViewPr>
        <p:scale>
          <a:sx n="58" d="100"/>
          <a:sy n="58" d="100"/>
        </p:scale>
        <p:origin x="-288" y="-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3C3AA-E200-4370-8EAF-DAB1851A4078}" type="datetimeFigureOut">
              <a:rPr lang="es-MX" smtClean="0"/>
              <a:t>28/09/2015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543A-614E-41CD-8A96-56CBBFF9ED6B}" type="slidenum">
              <a:rPr lang="es-MX" smtClean="0"/>
              <a:t>‹Nº›</a:t>
            </a:fld>
            <a:endParaRPr lang="es-MX"/>
          </a:p>
        </p:txBody>
      </p:sp>
    </p:spTree>
    <p:extLst>
      <p:ext uri="{BB962C8B-B14F-4D97-AF65-F5344CB8AC3E}">
        <p14:creationId xmlns:p14="http://schemas.microsoft.com/office/powerpoint/2010/main" val="366411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1</a:t>
            </a:fld>
            <a:endParaRPr lang="es-MX">
              <a:solidFill>
                <a:prstClr val="black"/>
              </a:solidFill>
            </a:endParaRPr>
          </a:p>
        </p:txBody>
      </p:sp>
    </p:spTree>
    <p:extLst>
      <p:ext uri="{BB962C8B-B14F-4D97-AF65-F5344CB8AC3E}">
        <p14:creationId xmlns:p14="http://schemas.microsoft.com/office/powerpoint/2010/main" val="297975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2</a:t>
            </a:fld>
            <a:endParaRPr lang="es-MX">
              <a:solidFill>
                <a:prstClr val="black"/>
              </a:solidFill>
            </a:endParaRPr>
          </a:p>
        </p:txBody>
      </p:sp>
    </p:spTree>
    <p:extLst>
      <p:ext uri="{BB962C8B-B14F-4D97-AF65-F5344CB8AC3E}">
        <p14:creationId xmlns:p14="http://schemas.microsoft.com/office/powerpoint/2010/main" val="141633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418607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15305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5</a:t>
            </a:fld>
            <a:endParaRPr lang="es-MX">
              <a:solidFill>
                <a:prstClr val="black"/>
              </a:solidFill>
            </a:endParaRPr>
          </a:p>
        </p:txBody>
      </p:sp>
    </p:spTree>
    <p:extLst>
      <p:ext uri="{BB962C8B-B14F-4D97-AF65-F5344CB8AC3E}">
        <p14:creationId xmlns:p14="http://schemas.microsoft.com/office/powerpoint/2010/main" val="217658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6</a:t>
            </a:fld>
            <a:endParaRPr lang="es-MX">
              <a:solidFill>
                <a:prstClr val="black"/>
              </a:solidFill>
            </a:endParaRPr>
          </a:p>
        </p:txBody>
      </p:sp>
    </p:spTree>
    <p:extLst>
      <p:ext uri="{BB962C8B-B14F-4D97-AF65-F5344CB8AC3E}">
        <p14:creationId xmlns:p14="http://schemas.microsoft.com/office/powerpoint/2010/main" val="221878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9</a:t>
            </a:fld>
            <a:endParaRPr lang="es-MX">
              <a:solidFill>
                <a:prstClr val="black"/>
              </a:solidFill>
            </a:endParaRPr>
          </a:p>
        </p:txBody>
      </p:sp>
    </p:spTree>
    <p:extLst>
      <p:ext uri="{BB962C8B-B14F-4D97-AF65-F5344CB8AC3E}">
        <p14:creationId xmlns:p14="http://schemas.microsoft.com/office/powerpoint/2010/main" val="286111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7038" y="692150"/>
            <a:ext cx="6156325" cy="3463925"/>
          </a:xfrm>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B92D9DB-AD9F-4A08-89EF-55AE0B262542}" type="slidenum">
              <a:rPr lang="es-MX" smtClean="0">
                <a:solidFill>
                  <a:prstClr val="black"/>
                </a:solidFill>
              </a:rPr>
              <a:pPr/>
              <a:t>11</a:t>
            </a:fld>
            <a:endParaRPr lang="es-MX">
              <a:solidFill>
                <a:prstClr val="black"/>
              </a:solidFill>
            </a:endParaRPr>
          </a:p>
        </p:txBody>
      </p:sp>
    </p:spTree>
    <p:extLst>
      <p:ext uri="{BB962C8B-B14F-4D97-AF65-F5344CB8AC3E}">
        <p14:creationId xmlns:p14="http://schemas.microsoft.com/office/powerpoint/2010/main" val="78343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B58AD44-4B69-42E5-9284-48B7DCFDB94F}" type="datetimeFigureOut">
              <a:rPr lang="es-MX" smtClean="0"/>
              <a:t>28/09/2015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394394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58AD44-4B69-42E5-9284-48B7DCFDB94F}" type="datetimeFigureOut">
              <a:rPr lang="es-MX" smtClean="0"/>
              <a:t>28/09/2015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223476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58AD44-4B69-42E5-9284-48B7DCFDB94F}" type="datetimeFigureOut">
              <a:rPr lang="es-MX" smtClean="0"/>
              <a:t>28/09/2015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222194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2"/>
            <a:ext cx="10363201"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04855" indent="0" algn="ctr">
              <a:buNone/>
              <a:defRPr>
                <a:solidFill>
                  <a:schemeClr val="tx1">
                    <a:tint val="75000"/>
                  </a:schemeClr>
                </a:solidFill>
              </a:defRPr>
            </a:lvl2pPr>
            <a:lvl3pPr marL="809711" indent="0" algn="ctr">
              <a:buNone/>
              <a:defRPr>
                <a:solidFill>
                  <a:schemeClr val="tx1">
                    <a:tint val="75000"/>
                  </a:schemeClr>
                </a:solidFill>
              </a:defRPr>
            </a:lvl3pPr>
            <a:lvl4pPr marL="1214566" indent="0" algn="ctr">
              <a:buNone/>
              <a:defRPr>
                <a:solidFill>
                  <a:schemeClr val="tx1">
                    <a:tint val="75000"/>
                  </a:schemeClr>
                </a:solidFill>
              </a:defRPr>
            </a:lvl4pPr>
            <a:lvl5pPr marL="1619421" indent="0" algn="ctr">
              <a:buNone/>
              <a:defRPr>
                <a:solidFill>
                  <a:schemeClr val="tx1">
                    <a:tint val="75000"/>
                  </a:schemeClr>
                </a:solidFill>
              </a:defRPr>
            </a:lvl5pPr>
            <a:lvl6pPr marL="2024276" indent="0" algn="ctr">
              <a:buNone/>
              <a:defRPr>
                <a:solidFill>
                  <a:schemeClr val="tx1">
                    <a:tint val="75000"/>
                  </a:schemeClr>
                </a:solidFill>
              </a:defRPr>
            </a:lvl6pPr>
            <a:lvl7pPr marL="2429133" indent="0" algn="ctr">
              <a:buNone/>
              <a:defRPr>
                <a:solidFill>
                  <a:schemeClr val="tx1">
                    <a:tint val="75000"/>
                  </a:schemeClr>
                </a:solidFill>
              </a:defRPr>
            </a:lvl7pPr>
            <a:lvl8pPr marL="2833987" indent="0" algn="ctr">
              <a:buNone/>
              <a:defRPr>
                <a:solidFill>
                  <a:schemeClr val="tx1">
                    <a:tint val="75000"/>
                  </a:schemeClr>
                </a:solidFill>
              </a:defRPr>
            </a:lvl8pPr>
            <a:lvl9pPr marL="3238842"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92E377D-7157-4199-99EA-1A89EEDD08C4}"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32617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433023-028D-4979-B3AA-BD0CD915AB90}"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9106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6"/>
            <a:ext cx="10363201" cy="1362075"/>
          </a:xfrm>
        </p:spPr>
        <p:txBody>
          <a:bodyPr anchor="t"/>
          <a:lstStyle>
            <a:lvl1pPr algn="l">
              <a:defRPr sz="3544"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20"/>
            <a:ext cx="10363201" cy="1500187"/>
          </a:xfrm>
        </p:spPr>
        <p:txBody>
          <a:bodyPr anchor="b"/>
          <a:lstStyle>
            <a:lvl1pPr marL="0" indent="0">
              <a:buNone/>
              <a:defRPr sz="1772">
                <a:solidFill>
                  <a:schemeClr val="tx1">
                    <a:tint val="75000"/>
                  </a:schemeClr>
                </a:solidFill>
              </a:defRPr>
            </a:lvl1pPr>
            <a:lvl2pPr marL="404855" indent="0">
              <a:buNone/>
              <a:defRPr sz="1595">
                <a:solidFill>
                  <a:schemeClr val="tx1">
                    <a:tint val="75000"/>
                  </a:schemeClr>
                </a:solidFill>
              </a:defRPr>
            </a:lvl2pPr>
            <a:lvl3pPr marL="809711" indent="0">
              <a:buNone/>
              <a:defRPr sz="1329">
                <a:solidFill>
                  <a:schemeClr val="tx1">
                    <a:tint val="75000"/>
                  </a:schemeClr>
                </a:solidFill>
              </a:defRPr>
            </a:lvl3pPr>
            <a:lvl4pPr marL="1214566" indent="0">
              <a:buNone/>
              <a:defRPr sz="1240">
                <a:solidFill>
                  <a:schemeClr val="tx1">
                    <a:tint val="75000"/>
                  </a:schemeClr>
                </a:solidFill>
              </a:defRPr>
            </a:lvl4pPr>
            <a:lvl5pPr marL="1619421" indent="0">
              <a:buNone/>
              <a:defRPr sz="1240">
                <a:solidFill>
                  <a:schemeClr val="tx1">
                    <a:tint val="75000"/>
                  </a:schemeClr>
                </a:solidFill>
              </a:defRPr>
            </a:lvl5pPr>
            <a:lvl6pPr marL="2024276" indent="0">
              <a:buNone/>
              <a:defRPr sz="1240">
                <a:solidFill>
                  <a:schemeClr val="tx1">
                    <a:tint val="75000"/>
                  </a:schemeClr>
                </a:solidFill>
              </a:defRPr>
            </a:lvl6pPr>
            <a:lvl7pPr marL="2429133" indent="0">
              <a:buNone/>
              <a:defRPr sz="1240">
                <a:solidFill>
                  <a:schemeClr val="tx1">
                    <a:tint val="75000"/>
                  </a:schemeClr>
                </a:solidFill>
              </a:defRPr>
            </a:lvl7pPr>
            <a:lvl8pPr marL="2833987" indent="0">
              <a:buNone/>
              <a:defRPr sz="1240">
                <a:solidFill>
                  <a:schemeClr val="tx1">
                    <a:tint val="75000"/>
                  </a:schemeClr>
                </a:solidFill>
              </a:defRPr>
            </a:lvl8pPr>
            <a:lvl9pPr marL="3238842" indent="0">
              <a:buNone/>
              <a:defRPr sz="124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69871E-AB9F-4EFF-BF15-1E866DB4C0B4}"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8905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70984" y="1814513"/>
            <a:ext cx="5933016" cy="5129212"/>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807201" y="1814513"/>
            <a:ext cx="5935133" cy="5129212"/>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F372789-AD16-4F9B-9C29-C22F81B43EE6}"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21856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4639"/>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8" cy="639762"/>
          </a:xfrm>
        </p:spPr>
        <p:txBody>
          <a:bodyPr anchor="b"/>
          <a:lstStyle>
            <a:lvl1pPr marL="0" indent="0">
              <a:buNone/>
              <a:defRPr sz="2126" b="1"/>
            </a:lvl1pPr>
            <a:lvl2pPr marL="404855" indent="0">
              <a:buNone/>
              <a:defRPr sz="1772" b="1"/>
            </a:lvl2pPr>
            <a:lvl3pPr marL="809711" indent="0">
              <a:buNone/>
              <a:defRPr sz="1595" b="1"/>
            </a:lvl3pPr>
            <a:lvl4pPr marL="1214566" indent="0">
              <a:buNone/>
              <a:defRPr sz="1329" b="1"/>
            </a:lvl4pPr>
            <a:lvl5pPr marL="1619421" indent="0">
              <a:buNone/>
              <a:defRPr sz="1329" b="1"/>
            </a:lvl5pPr>
            <a:lvl6pPr marL="2024276" indent="0">
              <a:buNone/>
              <a:defRPr sz="1329" b="1"/>
            </a:lvl6pPr>
            <a:lvl7pPr marL="2429133" indent="0">
              <a:buNone/>
              <a:defRPr sz="1329" b="1"/>
            </a:lvl7pPr>
            <a:lvl8pPr marL="2833987" indent="0">
              <a:buNone/>
              <a:defRPr sz="1329" b="1"/>
            </a:lvl8pPr>
            <a:lvl9pPr marL="3238842" indent="0">
              <a:buNone/>
              <a:defRPr sz="1329"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8"/>
            <a:ext cx="5386918" cy="3951288"/>
          </a:xfrm>
        </p:spPr>
        <p:txBody>
          <a:bodyPr/>
          <a:lstStyle>
            <a:lvl1pPr>
              <a:defRPr sz="2126"/>
            </a:lvl1pPr>
            <a:lvl2pPr>
              <a:defRPr sz="1772"/>
            </a:lvl2pPr>
            <a:lvl3pPr>
              <a:defRPr sz="1595"/>
            </a:lvl3pPr>
            <a:lvl4pPr>
              <a:defRPr sz="1329"/>
            </a:lvl4pPr>
            <a:lvl5pPr>
              <a:defRPr sz="1329"/>
            </a:lvl5pPr>
            <a:lvl6pPr>
              <a:defRPr sz="1329"/>
            </a:lvl6pPr>
            <a:lvl7pPr>
              <a:defRPr sz="1329"/>
            </a:lvl7pPr>
            <a:lvl8pPr>
              <a:defRPr sz="1329"/>
            </a:lvl8pPr>
            <a:lvl9pPr>
              <a:defRPr sz="132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73" y="1535113"/>
            <a:ext cx="5389033" cy="639762"/>
          </a:xfrm>
        </p:spPr>
        <p:txBody>
          <a:bodyPr anchor="b"/>
          <a:lstStyle>
            <a:lvl1pPr marL="0" indent="0">
              <a:buNone/>
              <a:defRPr sz="2126" b="1"/>
            </a:lvl1pPr>
            <a:lvl2pPr marL="404855" indent="0">
              <a:buNone/>
              <a:defRPr sz="1772" b="1"/>
            </a:lvl2pPr>
            <a:lvl3pPr marL="809711" indent="0">
              <a:buNone/>
              <a:defRPr sz="1595" b="1"/>
            </a:lvl3pPr>
            <a:lvl4pPr marL="1214566" indent="0">
              <a:buNone/>
              <a:defRPr sz="1329" b="1"/>
            </a:lvl4pPr>
            <a:lvl5pPr marL="1619421" indent="0">
              <a:buNone/>
              <a:defRPr sz="1329" b="1"/>
            </a:lvl5pPr>
            <a:lvl6pPr marL="2024276" indent="0">
              <a:buNone/>
              <a:defRPr sz="1329" b="1"/>
            </a:lvl6pPr>
            <a:lvl7pPr marL="2429133" indent="0">
              <a:buNone/>
              <a:defRPr sz="1329" b="1"/>
            </a:lvl7pPr>
            <a:lvl8pPr marL="2833987" indent="0">
              <a:buNone/>
              <a:defRPr sz="1329" b="1"/>
            </a:lvl8pPr>
            <a:lvl9pPr marL="3238842" indent="0">
              <a:buNone/>
              <a:defRPr sz="1329"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3" y="2174878"/>
            <a:ext cx="5389033" cy="3951288"/>
          </a:xfrm>
        </p:spPr>
        <p:txBody>
          <a:bodyPr/>
          <a:lstStyle>
            <a:lvl1pPr>
              <a:defRPr sz="2126"/>
            </a:lvl1pPr>
            <a:lvl2pPr>
              <a:defRPr sz="1772"/>
            </a:lvl2pPr>
            <a:lvl3pPr>
              <a:defRPr sz="1595"/>
            </a:lvl3pPr>
            <a:lvl4pPr>
              <a:defRPr sz="1329"/>
            </a:lvl4pPr>
            <a:lvl5pPr>
              <a:defRPr sz="1329"/>
            </a:lvl5pPr>
            <a:lvl6pPr>
              <a:defRPr sz="1329"/>
            </a:lvl6pPr>
            <a:lvl7pPr>
              <a:defRPr sz="1329"/>
            </a:lvl7pPr>
            <a:lvl8pPr>
              <a:defRPr sz="1329"/>
            </a:lvl8pPr>
            <a:lvl9pPr>
              <a:defRPr sz="1329"/>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39DA8D1-0D93-417D-85A3-826636232E1A}" type="datetime1">
              <a:rPr lang="es-MX" smtClean="0">
                <a:solidFill>
                  <a:prstClr val="black">
                    <a:tint val="75000"/>
                  </a:prstClr>
                </a:solidFill>
              </a:rPr>
              <a:pPr/>
              <a:t>28/09/2015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11254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C7AD827-D4B9-436B-A1BE-1DC7F9DD4CF2}" type="datetime1">
              <a:rPr lang="es-MX" smtClean="0">
                <a:solidFill>
                  <a:prstClr val="black">
                    <a:tint val="75000"/>
                  </a:prstClr>
                </a:solidFill>
              </a:rPr>
              <a:pPr/>
              <a:t>28/09/2015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9293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CA82C5-0A0A-480E-A92A-AE5F9208B4AF}" type="datetime1">
              <a:rPr lang="es-MX" smtClean="0">
                <a:solidFill>
                  <a:prstClr val="black">
                    <a:tint val="75000"/>
                  </a:prstClr>
                </a:solidFill>
              </a:rPr>
              <a:pPr/>
              <a:t>28/09/2015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5336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6" y="273051"/>
            <a:ext cx="4011084" cy="1162050"/>
          </a:xfrm>
        </p:spPr>
        <p:txBody>
          <a:bodyPr anchor="b"/>
          <a:lstStyle>
            <a:lvl1pPr algn="l">
              <a:defRPr sz="1772"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8" y="273056"/>
            <a:ext cx="6815667" cy="5853113"/>
          </a:xfrm>
        </p:spPr>
        <p:txBody>
          <a:bodyPr/>
          <a:lstStyle>
            <a:lvl1pPr>
              <a:defRPr sz="2835"/>
            </a:lvl1pPr>
            <a:lvl2pPr>
              <a:defRPr sz="2481"/>
            </a:lvl2pPr>
            <a:lvl3pPr>
              <a:defRPr sz="2126"/>
            </a:lvl3pPr>
            <a:lvl4pPr>
              <a:defRPr sz="1772"/>
            </a:lvl4pPr>
            <a:lvl5pPr>
              <a:defRPr sz="1772"/>
            </a:lvl5pPr>
            <a:lvl6pPr>
              <a:defRPr sz="1772"/>
            </a:lvl6pPr>
            <a:lvl7pPr>
              <a:defRPr sz="1772"/>
            </a:lvl7pPr>
            <a:lvl8pPr>
              <a:defRPr sz="1772"/>
            </a:lvl8pPr>
            <a:lvl9pPr>
              <a:defRPr sz="177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6" y="1435106"/>
            <a:ext cx="4011084" cy="4691063"/>
          </a:xfrm>
        </p:spPr>
        <p:txBody>
          <a:bodyPr/>
          <a:lstStyle>
            <a:lvl1pPr marL="0" indent="0">
              <a:buNone/>
              <a:defRPr sz="1240"/>
            </a:lvl1pPr>
            <a:lvl2pPr marL="404855" indent="0">
              <a:buNone/>
              <a:defRPr sz="1063"/>
            </a:lvl2pPr>
            <a:lvl3pPr marL="809711" indent="0">
              <a:buNone/>
              <a:defRPr sz="886"/>
            </a:lvl3pPr>
            <a:lvl4pPr marL="1214566" indent="0">
              <a:buNone/>
              <a:defRPr sz="797"/>
            </a:lvl4pPr>
            <a:lvl5pPr marL="1619421" indent="0">
              <a:buNone/>
              <a:defRPr sz="797"/>
            </a:lvl5pPr>
            <a:lvl6pPr marL="2024276" indent="0">
              <a:buNone/>
              <a:defRPr sz="797"/>
            </a:lvl6pPr>
            <a:lvl7pPr marL="2429133" indent="0">
              <a:buNone/>
              <a:defRPr sz="797"/>
            </a:lvl7pPr>
            <a:lvl8pPr marL="2833987" indent="0">
              <a:buNone/>
              <a:defRPr sz="797"/>
            </a:lvl8pPr>
            <a:lvl9pPr marL="3238842" indent="0">
              <a:buNone/>
              <a:defRPr sz="797"/>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1E1D26-0DA2-415C-B089-42FA2F047D28}"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3655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B58AD44-4B69-42E5-9284-48B7DCFDB94F}" type="datetimeFigureOut">
              <a:rPr lang="es-MX" smtClean="0"/>
              <a:t>28/09/2015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1398030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772"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835"/>
            </a:lvl1pPr>
            <a:lvl2pPr marL="404855" indent="0">
              <a:buNone/>
              <a:defRPr sz="2481"/>
            </a:lvl2pPr>
            <a:lvl3pPr marL="809711" indent="0">
              <a:buNone/>
              <a:defRPr sz="2126"/>
            </a:lvl3pPr>
            <a:lvl4pPr marL="1214566" indent="0">
              <a:buNone/>
              <a:defRPr sz="1772"/>
            </a:lvl4pPr>
            <a:lvl5pPr marL="1619421" indent="0">
              <a:buNone/>
              <a:defRPr sz="1772"/>
            </a:lvl5pPr>
            <a:lvl6pPr marL="2024276" indent="0">
              <a:buNone/>
              <a:defRPr sz="1772"/>
            </a:lvl6pPr>
            <a:lvl7pPr marL="2429133" indent="0">
              <a:buNone/>
              <a:defRPr sz="1772"/>
            </a:lvl7pPr>
            <a:lvl8pPr marL="2833987" indent="0">
              <a:buNone/>
              <a:defRPr sz="1772"/>
            </a:lvl8pPr>
            <a:lvl9pPr marL="3238842" indent="0">
              <a:buNone/>
              <a:defRPr sz="1772"/>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240"/>
            </a:lvl1pPr>
            <a:lvl2pPr marL="404855" indent="0">
              <a:buNone/>
              <a:defRPr sz="1063"/>
            </a:lvl2pPr>
            <a:lvl3pPr marL="809711" indent="0">
              <a:buNone/>
              <a:defRPr sz="886"/>
            </a:lvl3pPr>
            <a:lvl4pPr marL="1214566" indent="0">
              <a:buNone/>
              <a:defRPr sz="797"/>
            </a:lvl4pPr>
            <a:lvl5pPr marL="1619421" indent="0">
              <a:buNone/>
              <a:defRPr sz="797"/>
            </a:lvl5pPr>
            <a:lvl6pPr marL="2024276" indent="0">
              <a:buNone/>
              <a:defRPr sz="797"/>
            </a:lvl6pPr>
            <a:lvl7pPr marL="2429133" indent="0">
              <a:buNone/>
              <a:defRPr sz="797"/>
            </a:lvl7pPr>
            <a:lvl8pPr marL="2833987" indent="0">
              <a:buNone/>
              <a:defRPr sz="797"/>
            </a:lvl8pPr>
            <a:lvl9pPr marL="3238842" indent="0">
              <a:buNone/>
              <a:defRPr sz="797"/>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874DA3-045B-4082-8AB9-001363442690}"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07769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2C037E0-2649-46C7-9CF8-2C8667211B6B}"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14189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726091" y="311153"/>
            <a:ext cx="3016250" cy="663257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70987" y="311153"/>
            <a:ext cx="8851900" cy="6632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00A480-CF6A-4429-AB2A-51D827F7CD75}"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8759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30"/>
            <a:ext cx="10363201"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04949" indent="0" algn="ctr">
              <a:buNone/>
              <a:defRPr>
                <a:solidFill>
                  <a:schemeClr val="tx1">
                    <a:tint val="75000"/>
                  </a:schemeClr>
                </a:solidFill>
              </a:defRPr>
            </a:lvl2pPr>
            <a:lvl3pPr marL="809899" indent="0" algn="ctr">
              <a:buNone/>
              <a:defRPr>
                <a:solidFill>
                  <a:schemeClr val="tx1">
                    <a:tint val="75000"/>
                  </a:schemeClr>
                </a:solidFill>
              </a:defRPr>
            </a:lvl3pPr>
            <a:lvl4pPr marL="1214848" indent="0" algn="ctr">
              <a:buNone/>
              <a:defRPr>
                <a:solidFill>
                  <a:schemeClr val="tx1">
                    <a:tint val="75000"/>
                  </a:schemeClr>
                </a:solidFill>
              </a:defRPr>
            </a:lvl4pPr>
            <a:lvl5pPr marL="1619798" indent="0" algn="ctr">
              <a:buNone/>
              <a:defRPr>
                <a:solidFill>
                  <a:schemeClr val="tx1">
                    <a:tint val="75000"/>
                  </a:schemeClr>
                </a:solidFill>
              </a:defRPr>
            </a:lvl5pPr>
            <a:lvl6pPr marL="2024746" indent="0" algn="ctr">
              <a:buNone/>
              <a:defRPr>
                <a:solidFill>
                  <a:schemeClr val="tx1">
                    <a:tint val="75000"/>
                  </a:schemeClr>
                </a:solidFill>
              </a:defRPr>
            </a:lvl6pPr>
            <a:lvl7pPr marL="2429696" indent="0" algn="ctr">
              <a:buNone/>
              <a:defRPr>
                <a:solidFill>
                  <a:schemeClr val="tx1">
                    <a:tint val="75000"/>
                  </a:schemeClr>
                </a:solidFill>
              </a:defRPr>
            </a:lvl7pPr>
            <a:lvl8pPr marL="2834645" indent="0" algn="ctr">
              <a:buNone/>
              <a:defRPr>
                <a:solidFill>
                  <a:schemeClr val="tx1">
                    <a:tint val="75000"/>
                  </a:schemeClr>
                </a:solidFill>
              </a:defRPr>
            </a:lvl8pPr>
            <a:lvl9pPr marL="3239593"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92E377D-7157-4199-99EA-1A89EEDD08C4}"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67511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04433023-028D-4979-B3AA-BD0CD915AB90}"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165213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4"/>
            <a:ext cx="10363201" cy="1362075"/>
          </a:xfrm>
        </p:spPr>
        <p:txBody>
          <a:bodyPr anchor="t"/>
          <a:lstStyle>
            <a:lvl1pPr algn="l">
              <a:defRPr sz="3544"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8"/>
            <a:ext cx="10363201" cy="1500187"/>
          </a:xfrm>
        </p:spPr>
        <p:txBody>
          <a:bodyPr anchor="b"/>
          <a:lstStyle>
            <a:lvl1pPr marL="0" indent="0">
              <a:buNone/>
              <a:defRPr sz="1772">
                <a:solidFill>
                  <a:schemeClr val="tx1">
                    <a:tint val="75000"/>
                  </a:schemeClr>
                </a:solidFill>
              </a:defRPr>
            </a:lvl1pPr>
            <a:lvl2pPr marL="404949" indent="0">
              <a:buNone/>
              <a:defRPr sz="1595">
                <a:solidFill>
                  <a:schemeClr val="tx1">
                    <a:tint val="75000"/>
                  </a:schemeClr>
                </a:solidFill>
              </a:defRPr>
            </a:lvl2pPr>
            <a:lvl3pPr marL="809899" indent="0">
              <a:buNone/>
              <a:defRPr sz="1418">
                <a:solidFill>
                  <a:schemeClr val="tx1">
                    <a:tint val="75000"/>
                  </a:schemeClr>
                </a:solidFill>
              </a:defRPr>
            </a:lvl3pPr>
            <a:lvl4pPr marL="1214848" indent="0">
              <a:buNone/>
              <a:defRPr sz="1240">
                <a:solidFill>
                  <a:schemeClr val="tx1">
                    <a:tint val="75000"/>
                  </a:schemeClr>
                </a:solidFill>
              </a:defRPr>
            </a:lvl4pPr>
            <a:lvl5pPr marL="1619798" indent="0">
              <a:buNone/>
              <a:defRPr sz="1240">
                <a:solidFill>
                  <a:schemeClr val="tx1">
                    <a:tint val="75000"/>
                  </a:schemeClr>
                </a:solidFill>
              </a:defRPr>
            </a:lvl5pPr>
            <a:lvl6pPr marL="2024746" indent="0">
              <a:buNone/>
              <a:defRPr sz="1240">
                <a:solidFill>
                  <a:schemeClr val="tx1">
                    <a:tint val="75000"/>
                  </a:schemeClr>
                </a:solidFill>
              </a:defRPr>
            </a:lvl6pPr>
            <a:lvl7pPr marL="2429696" indent="0">
              <a:buNone/>
              <a:defRPr sz="1240">
                <a:solidFill>
                  <a:schemeClr val="tx1">
                    <a:tint val="75000"/>
                  </a:schemeClr>
                </a:solidFill>
              </a:defRPr>
            </a:lvl7pPr>
            <a:lvl8pPr marL="2834645" indent="0">
              <a:buNone/>
              <a:defRPr sz="1240">
                <a:solidFill>
                  <a:schemeClr val="tx1">
                    <a:tint val="75000"/>
                  </a:schemeClr>
                </a:solidFill>
              </a:defRPr>
            </a:lvl8pPr>
            <a:lvl9pPr marL="3239593" indent="0">
              <a:buNone/>
              <a:defRPr sz="124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669871E-AB9F-4EFF-BF15-1E866DB4C0B4}"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73262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70984" y="1814513"/>
            <a:ext cx="5933016" cy="5129212"/>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807201" y="1814513"/>
            <a:ext cx="5935133" cy="5129212"/>
          </a:xfrm>
        </p:spPr>
        <p:txBody>
          <a:bodyPr/>
          <a:lstStyle>
            <a:lvl1pPr>
              <a:defRPr sz="2481"/>
            </a:lvl1pPr>
            <a:lvl2pPr>
              <a:defRPr sz="2126"/>
            </a:lvl2pPr>
            <a:lvl3pPr>
              <a:defRPr sz="1772"/>
            </a:lvl3pPr>
            <a:lvl4pPr>
              <a:defRPr sz="1595"/>
            </a:lvl4pPr>
            <a:lvl5pPr>
              <a:defRPr sz="1595"/>
            </a:lvl5pPr>
            <a:lvl6pPr>
              <a:defRPr sz="1595"/>
            </a:lvl6pPr>
            <a:lvl7pPr>
              <a:defRPr sz="1595"/>
            </a:lvl7pPr>
            <a:lvl8pPr>
              <a:defRPr sz="1595"/>
            </a:lvl8pPr>
            <a:lvl9pPr>
              <a:defRPr sz="159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2F372789-AD16-4F9B-9C29-C22F81B43EE6}"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82166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4639"/>
            <a:ext cx="109728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8" cy="639762"/>
          </a:xfrm>
        </p:spPr>
        <p:txBody>
          <a:bodyPr anchor="b"/>
          <a:lstStyle>
            <a:lvl1pPr marL="0" indent="0">
              <a:buNone/>
              <a:defRPr sz="2126" b="1"/>
            </a:lvl1pPr>
            <a:lvl2pPr marL="404949" indent="0">
              <a:buNone/>
              <a:defRPr sz="1772" b="1"/>
            </a:lvl2pPr>
            <a:lvl3pPr marL="809899" indent="0">
              <a:buNone/>
              <a:defRPr sz="1595" b="1"/>
            </a:lvl3pPr>
            <a:lvl4pPr marL="1214848" indent="0">
              <a:buNone/>
              <a:defRPr sz="1418" b="1"/>
            </a:lvl4pPr>
            <a:lvl5pPr marL="1619798" indent="0">
              <a:buNone/>
              <a:defRPr sz="1418" b="1"/>
            </a:lvl5pPr>
            <a:lvl6pPr marL="2024746" indent="0">
              <a:buNone/>
              <a:defRPr sz="1418" b="1"/>
            </a:lvl6pPr>
            <a:lvl7pPr marL="2429696" indent="0">
              <a:buNone/>
              <a:defRPr sz="1418" b="1"/>
            </a:lvl7pPr>
            <a:lvl8pPr marL="2834645" indent="0">
              <a:buNone/>
              <a:defRPr sz="1418" b="1"/>
            </a:lvl8pPr>
            <a:lvl9pPr marL="3239593" indent="0">
              <a:buNone/>
              <a:defRPr sz="1418"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6"/>
            <a:ext cx="5386918" cy="3951288"/>
          </a:xfrm>
        </p:spPr>
        <p:txBody>
          <a:bodyPr/>
          <a:lstStyle>
            <a:lvl1pPr>
              <a:defRPr sz="2126"/>
            </a:lvl1pPr>
            <a:lvl2pPr>
              <a:defRPr sz="1772"/>
            </a:lvl2pPr>
            <a:lvl3pPr>
              <a:defRPr sz="1595"/>
            </a:lvl3pPr>
            <a:lvl4pPr>
              <a:defRPr sz="1418"/>
            </a:lvl4pPr>
            <a:lvl5pPr>
              <a:defRPr sz="1418"/>
            </a:lvl5pPr>
            <a:lvl6pPr>
              <a:defRPr sz="1418"/>
            </a:lvl6pPr>
            <a:lvl7pPr>
              <a:defRPr sz="1418"/>
            </a:lvl7pPr>
            <a:lvl8pPr>
              <a:defRPr sz="1418"/>
            </a:lvl8pPr>
            <a:lvl9pPr>
              <a:defRPr sz="141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71" y="1535113"/>
            <a:ext cx="5389033" cy="639762"/>
          </a:xfrm>
        </p:spPr>
        <p:txBody>
          <a:bodyPr anchor="b"/>
          <a:lstStyle>
            <a:lvl1pPr marL="0" indent="0">
              <a:buNone/>
              <a:defRPr sz="2126" b="1"/>
            </a:lvl1pPr>
            <a:lvl2pPr marL="404949" indent="0">
              <a:buNone/>
              <a:defRPr sz="1772" b="1"/>
            </a:lvl2pPr>
            <a:lvl3pPr marL="809899" indent="0">
              <a:buNone/>
              <a:defRPr sz="1595" b="1"/>
            </a:lvl3pPr>
            <a:lvl4pPr marL="1214848" indent="0">
              <a:buNone/>
              <a:defRPr sz="1418" b="1"/>
            </a:lvl4pPr>
            <a:lvl5pPr marL="1619798" indent="0">
              <a:buNone/>
              <a:defRPr sz="1418" b="1"/>
            </a:lvl5pPr>
            <a:lvl6pPr marL="2024746" indent="0">
              <a:buNone/>
              <a:defRPr sz="1418" b="1"/>
            </a:lvl6pPr>
            <a:lvl7pPr marL="2429696" indent="0">
              <a:buNone/>
              <a:defRPr sz="1418" b="1"/>
            </a:lvl7pPr>
            <a:lvl8pPr marL="2834645" indent="0">
              <a:buNone/>
              <a:defRPr sz="1418" b="1"/>
            </a:lvl8pPr>
            <a:lvl9pPr marL="3239593" indent="0">
              <a:buNone/>
              <a:defRPr sz="1418"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1" y="2174876"/>
            <a:ext cx="5389033" cy="3951288"/>
          </a:xfrm>
        </p:spPr>
        <p:txBody>
          <a:bodyPr/>
          <a:lstStyle>
            <a:lvl1pPr>
              <a:defRPr sz="2126"/>
            </a:lvl1pPr>
            <a:lvl2pPr>
              <a:defRPr sz="1772"/>
            </a:lvl2pPr>
            <a:lvl3pPr>
              <a:defRPr sz="1595"/>
            </a:lvl3pPr>
            <a:lvl4pPr>
              <a:defRPr sz="1418"/>
            </a:lvl4pPr>
            <a:lvl5pPr>
              <a:defRPr sz="1418"/>
            </a:lvl5pPr>
            <a:lvl6pPr>
              <a:defRPr sz="1418"/>
            </a:lvl6pPr>
            <a:lvl7pPr>
              <a:defRPr sz="1418"/>
            </a:lvl7pPr>
            <a:lvl8pPr>
              <a:defRPr sz="1418"/>
            </a:lvl8pPr>
            <a:lvl9pPr>
              <a:defRPr sz="141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039DA8D1-0D93-417D-85A3-826636232E1A}" type="datetime1">
              <a:rPr lang="es-MX" smtClean="0">
                <a:solidFill>
                  <a:prstClr val="black">
                    <a:tint val="75000"/>
                  </a:prstClr>
                </a:solidFill>
              </a:rPr>
              <a:pPr/>
              <a:t>28/09/2015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7146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C7AD827-D4B9-436B-A1BE-1DC7F9DD4CF2}" type="datetime1">
              <a:rPr lang="es-MX" smtClean="0">
                <a:solidFill>
                  <a:prstClr val="black">
                    <a:tint val="75000"/>
                  </a:prstClr>
                </a:solidFill>
              </a:rPr>
              <a:pPr/>
              <a:t>28/09/2015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92659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CA82C5-0A0A-480E-A92A-AE5F9208B4AF}" type="datetime1">
              <a:rPr lang="es-MX" smtClean="0">
                <a:solidFill>
                  <a:prstClr val="black">
                    <a:tint val="75000"/>
                  </a:prstClr>
                </a:solidFill>
              </a:rPr>
              <a:pPr/>
              <a:t>28/09/2015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1427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B58AD44-4B69-42E5-9284-48B7DCFDB94F}" type="datetimeFigureOut">
              <a:rPr lang="es-MX" smtClean="0"/>
              <a:t>28/09/2015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82472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4" y="273051"/>
            <a:ext cx="4011084" cy="1162050"/>
          </a:xfrm>
        </p:spPr>
        <p:txBody>
          <a:bodyPr anchor="b"/>
          <a:lstStyle>
            <a:lvl1pPr algn="l">
              <a:defRPr sz="1772"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8" y="273055"/>
            <a:ext cx="6815667" cy="5853113"/>
          </a:xfrm>
        </p:spPr>
        <p:txBody>
          <a:bodyPr/>
          <a:lstStyle>
            <a:lvl1pPr>
              <a:defRPr sz="2835"/>
            </a:lvl1pPr>
            <a:lvl2pPr>
              <a:defRPr sz="2481"/>
            </a:lvl2pPr>
            <a:lvl3pPr>
              <a:defRPr sz="2126"/>
            </a:lvl3pPr>
            <a:lvl4pPr>
              <a:defRPr sz="1772"/>
            </a:lvl4pPr>
            <a:lvl5pPr>
              <a:defRPr sz="1772"/>
            </a:lvl5pPr>
            <a:lvl6pPr>
              <a:defRPr sz="1772"/>
            </a:lvl6pPr>
            <a:lvl7pPr>
              <a:defRPr sz="1772"/>
            </a:lvl7pPr>
            <a:lvl8pPr>
              <a:defRPr sz="1772"/>
            </a:lvl8pPr>
            <a:lvl9pPr>
              <a:defRPr sz="1772"/>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4" y="1435104"/>
            <a:ext cx="4011084" cy="4691063"/>
          </a:xfrm>
        </p:spPr>
        <p:txBody>
          <a:bodyPr/>
          <a:lstStyle>
            <a:lvl1pPr marL="0" indent="0">
              <a:buNone/>
              <a:defRPr sz="1240"/>
            </a:lvl1pPr>
            <a:lvl2pPr marL="404949" indent="0">
              <a:buNone/>
              <a:defRPr sz="1063"/>
            </a:lvl2pPr>
            <a:lvl3pPr marL="809899" indent="0">
              <a:buNone/>
              <a:defRPr sz="886"/>
            </a:lvl3pPr>
            <a:lvl4pPr marL="1214848" indent="0">
              <a:buNone/>
              <a:defRPr sz="797"/>
            </a:lvl4pPr>
            <a:lvl5pPr marL="1619798" indent="0">
              <a:buNone/>
              <a:defRPr sz="797"/>
            </a:lvl5pPr>
            <a:lvl6pPr marL="2024746" indent="0">
              <a:buNone/>
              <a:defRPr sz="797"/>
            </a:lvl6pPr>
            <a:lvl7pPr marL="2429696" indent="0">
              <a:buNone/>
              <a:defRPr sz="797"/>
            </a:lvl7pPr>
            <a:lvl8pPr marL="2834645" indent="0">
              <a:buNone/>
              <a:defRPr sz="797"/>
            </a:lvl8pPr>
            <a:lvl9pPr marL="3239593" indent="0">
              <a:buNone/>
              <a:defRPr sz="797"/>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51E1D26-0DA2-415C-B089-42FA2F047D28}"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9222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772"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835"/>
            </a:lvl1pPr>
            <a:lvl2pPr marL="404949" indent="0">
              <a:buNone/>
              <a:defRPr sz="2481"/>
            </a:lvl2pPr>
            <a:lvl3pPr marL="809899" indent="0">
              <a:buNone/>
              <a:defRPr sz="2126"/>
            </a:lvl3pPr>
            <a:lvl4pPr marL="1214848" indent="0">
              <a:buNone/>
              <a:defRPr sz="1772"/>
            </a:lvl4pPr>
            <a:lvl5pPr marL="1619798" indent="0">
              <a:buNone/>
              <a:defRPr sz="1772"/>
            </a:lvl5pPr>
            <a:lvl6pPr marL="2024746" indent="0">
              <a:buNone/>
              <a:defRPr sz="1772"/>
            </a:lvl6pPr>
            <a:lvl7pPr marL="2429696" indent="0">
              <a:buNone/>
              <a:defRPr sz="1772"/>
            </a:lvl7pPr>
            <a:lvl8pPr marL="2834645" indent="0">
              <a:buNone/>
              <a:defRPr sz="1772"/>
            </a:lvl8pPr>
            <a:lvl9pPr marL="3239593" indent="0">
              <a:buNone/>
              <a:defRPr sz="1772"/>
            </a:lvl9pPr>
          </a:lstStyle>
          <a:p>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240"/>
            </a:lvl1pPr>
            <a:lvl2pPr marL="404949" indent="0">
              <a:buNone/>
              <a:defRPr sz="1063"/>
            </a:lvl2pPr>
            <a:lvl3pPr marL="809899" indent="0">
              <a:buNone/>
              <a:defRPr sz="886"/>
            </a:lvl3pPr>
            <a:lvl4pPr marL="1214848" indent="0">
              <a:buNone/>
              <a:defRPr sz="797"/>
            </a:lvl4pPr>
            <a:lvl5pPr marL="1619798" indent="0">
              <a:buNone/>
              <a:defRPr sz="797"/>
            </a:lvl5pPr>
            <a:lvl6pPr marL="2024746" indent="0">
              <a:buNone/>
              <a:defRPr sz="797"/>
            </a:lvl6pPr>
            <a:lvl7pPr marL="2429696" indent="0">
              <a:buNone/>
              <a:defRPr sz="797"/>
            </a:lvl7pPr>
            <a:lvl8pPr marL="2834645" indent="0">
              <a:buNone/>
              <a:defRPr sz="797"/>
            </a:lvl8pPr>
            <a:lvl9pPr marL="3239593" indent="0">
              <a:buNone/>
              <a:defRPr sz="797"/>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874DA3-045B-4082-8AB9-001363442690}" type="datetime1">
              <a:rPr lang="es-MX" smtClean="0">
                <a:solidFill>
                  <a:prstClr val="black">
                    <a:tint val="75000"/>
                  </a:prstClr>
                </a:solidFill>
              </a:rPr>
              <a:pPr/>
              <a:t>28/09/2015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98577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2C037E0-2649-46C7-9CF8-2C8667211B6B}"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3587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726089" y="311153"/>
            <a:ext cx="3016250" cy="663257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70987" y="311153"/>
            <a:ext cx="8851900" cy="6632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200A480-CF6A-4429-AB2A-51D827F7CD75}" type="datetime1">
              <a:rPr lang="es-MX" smtClean="0">
                <a:solidFill>
                  <a:prstClr val="black">
                    <a:tint val="75000"/>
                  </a:prstClr>
                </a:solidFill>
              </a:rPr>
              <a:pPr/>
              <a:t>28/09/2015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1937C95-7410-4225-96EB-4595727750D5}"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244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B58AD44-4B69-42E5-9284-48B7DCFDB94F}" type="datetimeFigureOut">
              <a:rPr lang="es-MX" smtClean="0"/>
              <a:t>28/09/2015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84343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B58AD44-4B69-42E5-9284-48B7DCFDB94F}" type="datetimeFigureOut">
              <a:rPr lang="es-MX" smtClean="0"/>
              <a:t>28/09/2015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134783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B58AD44-4B69-42E5-9284-48B7DCFDB94F}" type="datetimeFigureOut">
              <a:rPr lang="es-MX" smtClean="0"/>
              <a:t>28/09/2015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281709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B58AD44-4B69-42E5-9284-48B7DCFDB94F}" type="datetimeFigureOut">
              <a:rPr lang="es-MX" smtClean="0"/>
              <a:t>28/09/2015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276828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B58AD44-4B69-42E5-9284-48B7DCFDB94F}" type="datetimeFigureOut">
              <a:rPr lang="es-MX" smtClean="0"/>
              <a:t>28/09/2015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394360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B58AD44-4B69-42E5-9284-48B7DCFDB94F}" type="datetimeFigureOut">
              <a:rPr lang="es-MX" smtClean="0"/>
              <a:t>28/09/2015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70A7D56-C3B0-4783-8DCE-98096569AC7A}" type="slidenum">
              <a:rPr lang="es-MX" smtClean="0"/>
              <a:t>‹Nº›</a:t>
            </a:fld>
            <a:endParaRPr lang="es-MX"/>
          </a:p>
        </p:txBody>
      </p:sp>
    </p:spTree>
    <p:extLst>
      <p:ext uri="{BB962C8B-B14F-4D97-AF65-F5344CB8AC3E}">
        <p14:creationId xmlns:p14="http://schemas.microsoft.com/office/powerpoint/2010/main" val="19536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8AD44-4B69-42E5-9284-48B7DCFDB94F}" type="datetimeFigureOut">
              <a:rPr lang="es-MX" smtClean="0"/>
              <a:t>28/09/2015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0A7D56-C3B0-4783-8DCE-98096569AC7A}" type="slidenum">
              <a:rPr lang="es-MX" smtClean="0"/>
              <a:t>‹Nº›</a:t>
            </a:fld>
            <a:endParaRPr lang="es-MX"/>
          </a:p>
        </p:txBody>
      </p:sp>
    </p:spTree>
    <p:extLst>
      <p:ext uri="{BB962C8B-B14F-4D97-AF65-F5344CB8AC3E}">
        <p14:creationId xmlns:p14="http://schemas.microsoft.com/office/powerpoint/2010/main" val="175146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3" y="274639"/>
            <a:ext cx="10972800" cy="1143000"/>
          </a:xfrm>
          <a:prstGeom prst="rect">
            <a:avLst/>
          </a:prstGeom>
        </p:spPr>
        <p:txBody>
          <a:bodyPr vert="horz" lIns="91389" tIns="45693" rIns="91389" bIns="45693"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3" y="1600207"/>
            <a:ext cx="10972800" cy="4525963"/>
          </a:xfrm>
          <a:prstGeom prst="rect">
            <a:avLst/>
          </a:prstGeom>
        </p:spPr>
        <p:txBody>
          <a:bodyPr vert="horz" lIns="91389" tIns="45693" rIns="91389" bIns="4569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6"/>
            <a:ext cx="2844800" cy="365125"/>
          </a:xfrm>
          <a:prstGeom prst="rect">
            <a:avLst/>
          </a:prstGeom>
        </p:spPr>
        <p:txBody>
          <a:bodyPr vert="horz" lIns="91389" tIns="45693" rIns="91389" bIns="45693" rtlCol="0" anchor="ctr"/>
          <a:lstStyle>
            <a:lvl1pPr algn="l">
              <a:defRPr sz="1063">
                <a:solidFill>
                  <a:schemeClr val="tx1">
                    <a:tint val="75000"/>
                  </a:schemeClr>
                </a:solidFill>
              </a:defRPr>
            </a:lvl1pPr>
          </a:lstStyle>
          <a:p>
            <a:pPr defTabSz="894406"/>
            <a:fld id="{539099AF-6762-4289-8191-F72687D77E89}" type="datetime1">
              <a:rPr lang="es-MX" smtClean="0">
                <a:solidFill>
                  <a:prstClr val="black">
                    <a:tint val="75000"/>
                  </a:prstClr>
                </a:solidFill>
              </a:rPr>
              <a:pPr defTabSz="894406"/>
              <a:t>28/09/2015</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3" y="6356356"/>
            <a:ext cx="3860800" cy="365125"/>
          </a:xfrm>
          <a:prstGeom prst="rect">
            <a:avLst/>
          </a:prstGeom>
        </p:spPr>
        <p:txBody>
          <a:bodyPr vert="horz" lIns="91389" tIns="45693" rIns="91389" bIns="45693" rtlCol="0" anchor="ctr"/>
          <a:lstStyle>
            <a:lvl1pPr algn="ctr">
              <a:defRPr sz="1063">
                <a:solidFill>
                  <a:schemeClr val="tx1">
                    <a:tint val="75000"/>
                  </a:schemeClr>
                </a:solidFill>
              </a:defRPr>
            </a:lvl1pPr>
          </a:lstStyle>
          <a:p>
            <a:pPr defTabSz="894406"/>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3" y="6356356"/>
            <a:ext cx="2844800" cy="365125"/>
          </a:xfrm>
          <a:prstGeom prst="rect">
            <a:avLst/>
          </a:prstGeom>
        </p:spPr>
        <p:txBody>
          <a:bodyPr vert="horz" lIns="91389" tIns="45693" rIns="91389" bIns="45693" rtlCol="0" anchor="ctr"/>
          <a:lstStyle>
            <a:lvl1pPr algn="r">
              <a:defRPr sz="1063">
                <a:solidFill>
                  <a:schemeClr val="tx1">
                    <a:tint val="75000"/>
                  </a:schemeClr>
                </a:solidFill>
              </a:defRPr>
            </a:lvl1pPr>
          </a:lstStyle>
          <a:p>
            <a:pPr defTabSz="894406"/>
            <a:fld id="{C1937C95-7410-4225-96EB-4595727750D5}" type="slidenum">
              <a:rPr lang="es-MX" smtClean="0">
                <a:solidFill>
                  <a:prstClr val="black">
                    <a:tint val="75000"/>
                  </a:prstClr>
                </a:solidFill>
              </a:rPr>
              <a:pPr defTabSz="894406"/>
              <a:t>‹Nº›</a:t>
            </a:fld>
            <a:endParaRPr lang="es-MX">
              <a:solidFill>
                <a:prstClr val="black">
                  <a:tint val="75000"/>
                </a:prstClr>
              </a:solidFill>
            </a:endParaRPr>
          </a:p>
        </p:txBody>
      </p:sp>
    </p:spTree>
    <p:extLst>
      <p:ext uri="{BB962C8B-B14F-4D97-AF65-F5344CB8AC3E}">
        <p14:creationId xmlns:p14="http://schemas.microsoft.com/office/powerpoint/2010/main" val="4103367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809711" rtl="0" eaLnBrk="1" latinLnBrk="0" hangingPunct="1">
        <a:spcBef>
          <a:spcPct val="0"/>
        </a:spcBef>
        <a:buNone/>
        <a:defRPr sz="3898" kern="1200">
          <a:solidFill>
            <a:schemeClr val="tx1"/>
          </a:solidFill>
          <a:latin typeface="+mj-lt"/>
          <a:ea typeface="+mj-ea"/>
          <a:cs typeface="+mj-cs"/>
        </a:defRPr>
      </a:lvl1pPr>
    </p:titleStyle>
    <p:bodyStyle>
      <a:lvl1pPr marL="303642" indent="-303642" algn="l" defTabSz="809711" rtl="0" eaLnBrk="1" latinLnBrk="0" hangingPunct="1">
        <a:spcBef>
          <a:spcPct val="20000"/>
        </a:spcBef>
        <a:buFont typeface="Arial" panose="020B0604020202020204" pitchFamily="34" charset="0"/>
        <a:buChar char="•"/>
        <a:defRPr sz="2835" kern="1200">
          <a:solidFill>
            <a:schemeClr val="tx1"/>
          </a:solidFill>
          <a:latin typeface="+mn-lt"/>
          <a:ea typeface="+mn-ea"/>
          <a:cs typeface="+mn-cs"/>
        </a:defRPr>
      </a:lvl1pPr>
      <a:lvl2pPr marL="657890" indent="-253035" algn="l" defTabSz="809711" rtl="0" eaLnBrk="1" latinLnBrk="0" hangingPunct="1">
        <a:spcBef>
          <a:spcPct val="20000"/>
        </a:spcBef>
        <a:buFont typeface="Arial" panose="020B0604020202020204" pitchFamily="34" charset="0"/>
        <a:buChar char="–"/>
        <a:defRPr sz="2481" kern="1200">
          <a:solidFill>
            <a:schemeClr val="tx1"/>
          </a:solidFill>
          <a:latin typeface="+mn-lt"/>
          <a:ea typeface="+mn-ea"/>
          <a:cs typeface="+mn-cs"/>
        </a:defRPr>
      </a:lvl2pPr>
      <a:lvl3pPr marL="1012138" indent="-202428" algn="l" defTabSz="809711" rtl="0" eaLnBrk="1" latinLnBrk="0" hangingPunct="1">
        <a:spcBef>
          <a:spcPct val="20000"/>
        </a:spcBef>
        <a:buFont typeface="Arial" panose="020B0604020202020204" pitchFamily="34" charset="0"/>
        <a:buChar char="•"/>
        <a:defRPr sz="2126" kern="1200">
          <a:solidFill>
            <a:schemeClr val="tx1"/>
          </a:solidFill>
          <a:latin typeface="+mn-lt"/>
          <a:ea typeface="+mn-ea"/>
          <a:cs typeface="+mn-cs"/>
        </a:defRPr>
      </a:lvl3pPr>
      <a:lvl4pPr marL="1416995"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4pPr>
      <a:lvl5pPr marL="1821850"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5pPr>
      <a:lvl6pPr marL="2226704"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6pPr>
      <a:lvl7pPr marL="2631559"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7pPr>
      <a:lvl8pPr marL="3036417"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8pPr>
      <a:lvl9pPr marL="3441270" indent="-202428" algn="l" defTabSz="809711"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9pPr>
    </p:bodyStyle>
    <p:otherStyle>
      <a:defPPr>
        <a:defRPr lang="es-MX"/>
      </a:defPPr>
      <a:lvl1pPr marL="0" algn="l" defTabSz="809711" rtl="0" eaLnBrk="1" latinLnBrk="0" hangingPunct="1">
        <a:defRPr sz="1595" kern="1200">
          <a:solidFill>
            <a:schemeClr val="tx1"/>
          </a:solidFill>
          <a:latin typeface="+mn-lt"/>
          <a:ea typeface="+mn-ea"/>
          <a:cs typeface="+mn-cs"/>
        </a:defRPr>
      </a:lvl1pPr>
      <a:lvl2pPr marL="404855" algn="l" defTabSz="809711" rtl="0" eaLnBrk="1" latinLnBrk="0" hangingPunct="1">
        <a:defRPr sz="1595" kern="1200">
          <a:solidFill>
            <a:schemeClr val="tx1"/>
          </a:solidFill>
          <a:latin typeface="+mn-lt"/>
          <a:ea typeface="+mn-ea"/>
          <a:cs typeface="+mn-cs"/>
        </a:defRPr>
      </a:lvl2pPr>
      <a:lvl3pPr marL="809711" algn="l" defTabSz="809711" rtl="0" eaLnBrk="1" latinLnBrk="0" hangingPunct="1">
        <a:defRPr sz="1595" kern="1200">
          <a:solidFill>
            <a:schemeClr val="tx1"/>
          </a:solidFill>
          <a:latin typeface="+mn-lt"/>
          <a:ea typeface="+mn-ea"/>
          <a:cs typeface="+mn-cs"/>
        </a:defRPr>
      </a:lvl3pPr>
      <a:lvl4pPr marL="1214566" algn="l" defTabSz="809711" rtl="0" eaLnBrk="1" latinLnBrk="0" hangingPunct="1">
        <a:defRPr sz="1595" kern="1200">
          <a:solidFill>
            <a:schemeClr val="tx1"/>
          </a:solidFill>
          <a:latin typeface="+mn-lt"/>
          <a:ea typeface="+mn-ea"/>
          <a:cs typeface="+mn-cs"/>
        </a:defRPr>
      </a:lvl4pPr>
      <a:lvl5pPr marL="1619421" algn="l" defTabSz="809711" rtl="0" eaLnBrk="1" latinLnBrk="0" hangingPunct="1">
        <a:defRPr sz="1595" kern="1200">
          <a:solidFill>
            <a:schemeClr val="tx1"/>
          </a:solidFill>
          <a:latin typeface="+mn-lt"/>
          <a:ea typeface="+mn-ea"/>
          <a:cs typeface="+mn-cs"/>
        </a:defRPr>
      </a:lvl5pPr>
      <a:lvl6pPr marL="2024276" algn="l" defTabSz="809711" rtl="0" eaLnBrk="1" latinLnBrk="0" hangingPunct="1">
        <a:defRPr sz="1595" kern="1200">
          <a:solidFill>
            <a:schemeClr val="tx1"/>
          </a:solidFill>
          <a:latin typeface="+mn-lt"/>
          <a:ea typeface="+mn-ea"/>
          <a:cs typeface="+mn-cs"/>
        </a:defRPr>
      </a:lvl6pPr>
      <a:lvl7pPr marL="2429133" algn="l" defTabSz="809711" rtl="0" eaLnBrk="1" latinLnBrk="0" hangingPunct="1">
        <a:defRPr sz="1595" kern="1200">
          <a:solidFill>
            <a:schemeClr val="tx1"/>
          </a:solidFill>
          <a:latin typeface="+mn-lt"/>
          <a:ea typeface="+mn-ea"/>
          <a:cs typeface="+mn-cs"/>
        </a:defRPr>
      </a:lvl7pPr>
      <a:lvl8pPr marL="2833987" algn="l" defTabSz="809711" rtl="0" eaLnBrk="1" latinLnBrk="0" hangingPunct="1">
        <a:defRPr sz="1595" kern="1200">
          <a:solidFill>
            <a:schemeClr val="tx1"/>
          </a:solidFill>
          <a:latin typeface="+mn-lt"/>
          <a:ea typeface="+mn-ea"/>
          <a:cs typeface="+mn-cs"/>
        </a:defRPr>
      </a:lvl8pPr>
      <a:lvl9pPr marL="3238842" algn="l" defTabSz="809711" rtl="0" eaLnBrk="1" latinLnBrk="0" hangingPunct="1">
        <a:defRPr sz="15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3" y="274639"/>
            <a:ext cx="10972800" cy="1143000"/>
          </a:xfrm>
          <a:prstGeom prst="rect">
            <a:avLst/>
          </a:prstGeom>
        </p:spPr>
        <p:txBody>
          <a:bodyPr vert="horz" lIns="91411" tIns="45704" rIns="91411" bIns="45704"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3" y="1600205"/>
            <a:ext cx="10972800" cy="4525963"/>
          </a:xfrm>
          <a:prstGeom prst="rect">
            <a:avLst/>
          </a:prstGeom>
        </p:spPr>
        <p:txBody>
          <a:bodyPr vert="horz" lIns="91411" tIns="45704" rIns="91411" bIns="4570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0" y="6356355"/>
            <a:ext cx="2844800" cy="365125"/>
          </a:xfrm>
          <a:prstGeom prst="rect">
            <a:avLst/>
          </a:prstGeom>
        </p:spPr>
        <p:txBody>
          <a:bodyPr vert="horz" lIns="91411" tIns="45704" rIns="91411" bIns="45704" rtlCol="0" anchor="ctr"/>
          <a:lstStyle>
            <a:lvl1pPr algn="l">
              <a:defRPr sz="1063">
                <a:solidFill>
                  <a:schemeClr val="tx1">
                    <a:tint val="75000"/>
                  </a:schemeClr>
                </a:solidFill>
              </a:defRPr>
            </a:lvl1pPr>
          </a:lstStyle>
          <a:p>
            <a:pPr defTabSz="894615"/>
            <a:fld id="{539099AF-6762-4289-8191-F72687D77E89}" type="datetime1">
              <a:rPr lang="es-MX" smtClean="0">
                <a:solidFill>
                  <a:prstClr val="black">
                    <a:tint val="75000"/>
                  </a:prstClr>
                </a:solidFill>
              </a:rPr>
              <a:pPr defTabSz="894615"/>
              <a:t>28/09/2015</a:t>
            </a:fld>
            <a:endParaRPr lang="es-MX">
              <a:solidFill>
                <a:prstClr val="black">
                  <a:tint val="75000"/>
                </a:prstClr>
              </a:solidFill>
            </a:endParaRPr>
          </a:p>
        </p:txBody>
      </p:sp>
      <p:sp>
        <p:nvSpPr>
          <p:cNvPr id="5" name="4 Marcador de pie de página"/>
          <p:cNvSpPr>
            <a:spLocks noGrp="1"/>
          </p:cNvSpPr>
          <p:nvPr>
            <p:ph type="ftr" sz="quarter" idx="3"/>
          </p:nvPr>
        </p:nvSpPr>
        <p:spPr>
          <a:xfrm>
            <a:off x="4165603" y="6356355"/>
            <a:ext cx="3860800" cy="365125"/>
          </a:xfrm>
          <a:prstGeom prst="rect">
            <a:avLst/>
          </a:prstGeom>
        </p:spPr>
        <p:txBody>
          <a:bodyPr vert="horz" lIns="91411" tIns="45704" rIns="91411" bIns="45704" rtlCol="0" anchor="ctr"/>
          <a:lstStyle>
            <a:lvl1pPr algn="ctr">
              <a:defRPr sz="1063">
                <a:solidFill>
                  <a:schemeClr val="tx1">
                    <a:tint val="75000"/>
                  </a:schemeClr>
                </a:solidFill>
              </a:defRPr>
            </a:lvl1pPr>
          </a:lstStyle>
          <a:p>
            <a:pPr defTabSz="894615"/>
            <a:endParaRPr lang="es-MX">
              <a:solidFill>
                <a:prstClr val="black">
                  <a:tint val="75000"/>
                </a:prstClr>
              </a:solidFill>
            </a:endParaRPr>
          </a:p>
        </p:txBody>
      </p:sp>
      <p:sp>
        <p:nvSpPr>
          <p:cNvPr id="6" name="5 Marcador de número de diapositiva"/>
          <p:cNvSpPr>
            <a:spLocks noGrp="1"/>
          </p:cNvSpPr>
          <p:nvPr>
            <p:ph type="sldNum" sz="quarter" idx="4"/>
          </p:nvPr>
        </p:nvSpPr>
        <p:spPr>
          <a:xfrm>
            <a:off x="8737603" y="6356355"/>
            <a:ext cx="2844800" cy="365125"/>
          </a:xfrm>
          <a:prstGeom prst="rect">
            <a:avLst/>
          </a:prstGeom>
        </p:spPr>
        <p:txBody>
          <a:bodyPr vert="horz" lIns="91411" tIns="45704" rIns="91411" bIns="45704" rtlCol="0" anchor="ctr"/>
          <a:lstStyle>
            <a:lvl1pPr algn="r">
              <a:defRPr sz="1063">
                <a:solidFill>
                  <a:schemeClr val="tx1">
                    <a:tint val="75000"/>
                  </a:schemeClr>
                </a:solidFill>
              </a:defRPr>
            </a:lvl1pPr>
          </a:lstStyle>
          <a:p>
            <a:pPr defTabSz="894615"/>
            <a:fld id="{C1937C95-7410-4225-96EB-4595727750D5}" type="slidenum">
              <a:rPr lang="es-MX" smtClean="0">
                <a:solidFill>
                  <a:prstClr val="black">
                    <a:tint val="75000"/>
                  </a:prstClr>
                </a:solidFill>
              </a:rPr>
              <a:pPr defTabSz="894615"/>
              <a:t>‹Nº›</a:t>
            </a:fld>
            <a:endParaRPr lang="es-MX">
              <a:solidFill>
                <a:prstClr val="black">
                  <a:tint val="75000"/>
                </a:prstClr>
              </a:solidFill>
            </a:endParaRPr>
          </a:p>
        </p:txBody>
      </p:sp>
    </p:spTree>
    <p:extLst>
      <p:ext uri="{BB962C8B-B14F-4D97-AF65-F5344CB8AC3E}">
        <p14:creationId xmlns:p14="http://schemas.microsoft.com/office/powerpoint/2010/main" val="182488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809899" rtl="0" eaLnBrk="1" latinLnBrk="0" hangingPunct="1">
        <a:spcBef>
          <a:spcPct val="0"/>
        </a:spcBef>
        <a:buNone/>
        <a:defRPr sz="3898" kern="1200">
          <a:solidFill>
            <a:schemeClr val="tx1"/>
          </a:solidFill>
          <a:latin typeface="+mj-lt"/>
          <a:ea typeface="+mj-ea"/>
          <a:cs typeface="+mj-cs"/>
        </a:defRPr>
      </a:lvl1pPr>
    </p:titleStyle>
    <p:bodyStyle>
      <a:lvl1pPr marL="303712" indent="-303712" algn="l" defTabSz="809899" rtl="0" eaLnBrk="1" latinLnBrk="0" hangingPunct="1">
        <a:spcBef>
          <a:spcPct val="20000"/>
        </a:spcBef>
        <a:buFont typeface="Arial" panose="020B0604020202020204" pitchFamily="34" charset="0"/>
        <a:buChar char="•"/>
        <a:defRPr sz="2835" kern="1200">
          <a:solidFill>
            <a:schemeClr val="tx1"/>
          </a:solidFill>
          <a:latin typeface="+mn-lt"/>
          <a:ea typeface="+mn-ea"/>
          <a:cs typeface="+mn-cs"/>
        </a:defRPr>
      </a:lvl1pPr>
      <a:lvl2pPr marL="658042" indent="-253094" algn="l" defTabSz="809899" rtl="0" eaLnBrk="1" latinLnBrk="0" hangingPunct="1">
        <a:spcBef>
          <a:spcPct val="20000"/>
        </a:spcBef>
        <a:buFont typeface="Arial" panose="020B0604020202020204" pitchFamily="34" charset="0"/>
        <a:buChar char="–"/>
        <a:defRPr sz="2481" kern="1200">
          <a:solidFill>
            <a:schemeClr val="tx1"/>
          </a:solidFill>
          <a:latin typeface="+mn-lt"/>
          <a:ea typeface="+mn-ea"/>
          <a:cs typeface="+mn-cs"/>
        </a:defRPr>
      </a:lvl2pPr>
      <a:lvl3pPr marL="1012374" indent="-202475" algn="l" defTabSz="809899" rtl="0" eaLnBrk="1" latinLnBrk="0" hangingPunct="1">
        <a:spcBef>
          <a:spcPct val="20000"/>
        </a:spcBef>
        <a:buFont typeface="Arial" panose="020B0604020202020204" pitchFamily="34" charset="0"/>
        <a:buChar char="•"/>
        <a:defRPr sz="2126" kern="1200">
          <a:solidFill>
            <a:schemeClr val="tx1"/>
          </a:solidFill>
          <a:latin typeface="+mn-lt"/>
          <a:ea typeface="+mn-ea"/>
          <a:cs typeface="+mn-cs"/>
        </a:defRPr>
      </a:lvl3pPr>
      <a:lvl4pPr marL="1417324"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4pPr>
      <a:lvl5pPr marL="1822273"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5pPr>
      <a:lvl6pPr marL="2227221"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6pPr>
      <a:lvl7pPr marL="2632170"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7pPr>
      <a:lvl8pPr marL="3037121"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8pPr>
      <a:lvl9pPr marL="3442069" indent="-202475" algn="l" defTabSz="809899" rtl="0" eaLnBrk="1" latinLnBrk="0" hangingPunct="1">
        <a:spcBef>
          <a:spcPct val="20000"/>
        </a:spcBef>
        <a:buFont typeface="Arial" panose="020B0604020202020204" pitchFamily="34" charset="0"/>
        <a:buChar char="•"/>
        <a:defRPr sz="1772" kern="1200">
          <a:solidFill>
            <a:schemeClr val="tx1"/>
          </a:solidFill>
          <a:latin typeface="+mn-lt"/>
          <a:ea typeface="+mn-ea"/>
          <a:cs typeface="+mn-cs"/>
        </a:defRPr>
      </a:lvl9pPr>
    </p:bodyStyle>
    <p:otherStyle>
      <a:defPPr>
        <a:defRPr lang="es-MX"/>
      </a:defPPr>
      <a:lvl1pPr marL="0" algn="l" defTabSz="809899" rtl="0" eaLnBrk="1" latinLnBrk="0" hangingPunct="1">
        <a:defRPr sz="1595" kern="1200">
          <a:solidFill>
            <a:schemeClr val="tx1"/>
          </a:solidFill>
          <a:latin typeface="+mn-lt"/>
          <a:ea typeface="+mn-ea"/>
          <a:cs typeface="+mn-cs"/>
        </a:defRPr>
      </a:lvl1pPr>
      <a:lvl2pPr marL="404949" algn="l" defTabSz="809899" rtl="0" eaLnBrk="1" latinLnBrk="0" hangingPunct="1">
        <a:defRPr sz="1595" kern="1200">
          <a:solidFill>
            <a:schemeClr val="tx1"/>
          </a:solidFill>
          <a:latin typeface="+mn-lt"/>
          <a:ea typeface="+mn-ea"/>
          <a:cs typeface="+mn-cs"/>
        </a:defRPr>
      </a:lvl2pPr>
      <a:lvl3pPr marL="809899" algn="l" defTabSz="809899" rtl="0" eaLnBrk="1" latinLnBrk="0" hangingPunct="1">
        <a:defRPr sz="1595" kern="1200">
          <a:solidFill>
            <a:schemeClr val="tx1"/>
          </a:solidFill>
          <a:latin typeface="+mn-lt"/>
          <a:ea typeface="+mn-ea"/>
          <a:cs typeface="+mn-cs"/>
        </a:defRPr>
      </a:lvl3pPr>
      <a:lvl4pPr marL="1214848" algn="l" defTabSz="809899" rtl="0" eaLnBrk="1" latinLnBrk="0" hangingPunct="1">
        <a:defRPr sz="1595" kern="1200">
          <a:solidFill>
            <a:schemeClr val="tx1"/>
          </a:solidFill>
          <a:latin typeface="+mn-lt"/>
          <a:ea typeface="+mn-ea"/>
          <a:cs typeface="+mn-cs"/>
        </a:defRPr>
      </a:lvl4pPr>
      <a:lvl5pPr marL="1619798" algn="l" defTabSz="809899" rtl="0" eaLnBrk="1" latinLnBrk="0" hangingPunct="1">
        <a:defRPr sz="1595" kern="1200">
          <a:solidFill>
            <a:schemeClr val="tx1"/>
          </a:solidFill>
          <a:latin typeface="+mn-lt"/>
          <a:ea typeface="+mn-ea"/>
          <a:cs typeface="+mn-cs"/>
        </a:defRPr>
      </a:lvl5pPr>
      <a:lvl6pPr marL="2024746" algn="l" defTabSz="809899" rtl="0" eaLnBrk="1" latinLnBrk="0" hangingPunct="1">
        <a:defRPr sz="1595" kern="1200">
          <a:solidFill>
            <a:schemeClr val="tx1"/>
          </a:solidFill>
          <a:latin typeface="+mn-lt"/>
          <a:ea typeface="+mn-ea"/>
          <a:cs typeface="+mn-cs"/>
        </a:defRPr>
      </a:lvl6pPr>
      <a:lvl7pPr marL="2429696" algn="l" defTabSz="809899" rtl="0" eaLnBrk="1" latinLnBrk="0" hangingPunct="1">
        <a:defRPr sz="1595" kern="1200">
          <a:solidFill>
            <a:schemeClr val="tx1"/>
          </a:solidFill>
          <a:latin typeface="+mn-lt"/>
          <a:ea typeface="+mn-ea"/>
          <a:cs typeface="+mn-cs"/>
        </a:defRPr>
      </a:lvl7pPr>
      <a:lvl8pPr marL="2834645" algn="l" defTabSz="809899" rtl="0" eaLnBrk="1" latinLnBrk="0" hangingPunct="1">
        <a:defRPr sz="1595" kern="1200">
          <a:solidFill>
            <a:schemeClr val="tx1"/>
          </a:solidFill>
          <a:latin typeface="+mn-lt"/>
          <a:ea typeface="+mn-ea"/>
          <a:cs typeface="+mn-cs"/>
        </a:defRPr>
      </a:lvl8pPr>
      <a:lvl9pPr marL="3239593" algn="l" defTabSz="809899" rtl="0" eaLnBrk="1" latinLnBrk="0" hangingPunct="1">
        <a:defRPr sz="15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43100" y="2106387"/>
            <a:ext cx="7919357" cy="1754326"/>
          </a:xfrm>
          <a:prstGeom prst="rect">
            <a:avLst/>
          </a:prstGeom>
          <a:noFill/>
        </p:spPr>
        <p:txBody>
          <a:bodyPr wrap="square" rtlCol="0">
            <a:spAutoFit/>
          </a:bodyPr>
          <a:lstStyle/>
          <a:p>
            <a:pPr algn="ctr"/>
            <a:r>
              <a:rPr lang="es-MX" sz="3600" dirty="0" smtClean="0"/>
              <a:t>PROMOCIÓN DE LA LECTURA Y ESCRITURA EN EL INEEA DE MORELOS</a:t>
            </a:r>
          </a:p>
          <a:p>
            <a:pPr algn="ctr"/>
            <a:r>
              <a:rPr lang="es-MX" sz="3600" dirty="0" smtClean="0"/>
              <a:t>(CÍRCULOS DE LECTURA)</a:t>
            </a:r>
            <a:endParaRPr lang="es-MX" sz="3600" dirty="0"/>
          </a:p>
        </p:txBody>
      </p:sp>
    </p:spTree>
    <p:extLst>
      <p:ext uri="{BB962C8B-B14F-4D97-AF65-F5344CB8AC3E}">
        <p14:creationId xmlns:p14="http://schemas.microsoft.com/office/powerpoint/2010/main" val="1803262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OSY\2015\Circulo de Lectura 2014\Presentación\Fotografias\Francisco I Madero\2014-12-12 17.06.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375" y="1248384"/>
            <a:ext cx="3487573" cy="2615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6 Rectángulo"/>
          <p:cNvSpPr/>
          <p:nvPr/>
        </p:nvSpPr>
        <p:spPr>
          <a:xfrm>
            <a:off x="5588001" y="994385"/>
            <a:ext cx="5452532" cy="1754326"/>
          </a:xfrm>
          <a:prstGeom prst="rect">
            <a:avLst/>
          </a:prstGeom>
        </p:spPr>
        <p:txBody>
          <a:bodyPr wrap="square">
            <a:spAutoFit/>
          </a:bodyPr>
          <a:lstStyle/>
          <a:p>
            <a:pPr marL="303809" indent="-303809" algn="just" defTabSz="894615">
              <a:lnSpc>
                <a:spcPct val="150000"/>
              </a:lnSpc>
              <a:buFont typeface="Arial" panose="020B0604020202020204" pitchFamily="34" charset="0"/>
              <a:buChar char="•"/>
            </a:pPr>
            <a:r>
              <a:rPr lang="es-MX" sz="2400" dirty="0">
                <a:solidFill>
                  <a:prstClr val="black"/>
                </a:solidFill>
              </a:rPr>
              <a:t>Promoción de actividades que fomenten la lectura entre la comunidad escolar y entre padres e hijos.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7584" y="2930432"/>
            <a:ext cx="3542924" cy="339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30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299201" y="1001330"/>
            <a:ext cx="4950102" cy="3877203"/>
          </a:xfrm>
          <a:prstGeom prst="rect">
            <a:avLst/>
          </a:prstGeom>
        </p:spPr>
      </p:pic>
      <p:pic>
        <p:nvPicPr>
          <p:cNvPr id="3" name="Imagen 2"/>
          <p:cNvPicPr>
            <a:picLocks noChangeAspect="1"/>
          </p:cNvPicPr>
          <p:nvPr/>
        </p:nvPicPr>
        <p:blipFill>
          <a:blip r:embed="rId4"/>
          <a:stretch>
            <a:fillRect/>
          </a:stretch>
        </p:blipFill>
        <p:spPr>
          <a:xfrm>
            <a:off x="1329016" y="3543801"/>
            <a:ext cx="3945969" cy="2669463"/>
          </a:xfrm>
          <a:prstGeom prst="rect">
            <a:avLst/>
          </a:prstGeom>
        </p:spPr>
      </p:pic>
      <p:sp>
        <p:nvSpPr>
          <p:cNvPr id="4" name="Rectángulo 3"/>
          <p:cNvSpPr/>
          <p:nvPr/>
        </p:nvSpPr>
        <p:spPr>
          <a:xfrm>
            <a:off x="4662237" y="146259"/>
            <a:ext cx="6587066" cy="6463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s-MX" sz="2000" b="1" dirty="0">
                <a:solidFill>
                  <a:srgbClr val="4472C4">
                    <a:lumMod val="50000"/>
                  </a:srgbClr>
                </a:solidFill>
              </a:rPr>
              <a:t>Programa de Apoyo a las Culturas Municipales y Comunitarias (PACMYC)</a:t>
            </a:r>
          </a:p>
        </p:txBody>
      </p:sp>
      <p:sp>
        <p:nvSpPr>
          <p:cNvPr id="5" name="Rectángulo 4"/>
          <p:cNvSpPr/>
          <p:nvPr/>
        </p:nvSpPr>
        <p:spPr>
          <a:xfrm>
            <a:off x="347133" y="1347714"/>
            <a:ext cx="5672667" cy="1891287"/>
          </a:xfrm>
          <a:prstGeom prst="rect">
            <a:avLst/>
          </a:prstGeom>
        </p:spPr>
        <p:txBody>
          <a:bodyPr wrap="square">
            <a:spAutoFit/>
          </a:bodyPr>
          <a:lstStyle/>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smtClean="0">
                <a:ln>
                  <a:noFill/>
                </a:ln>
                <a:solidFill>
                  <a:prstClr val="black"/>
                </a:solidFill>
                <a:effectLst/>
                <a:uLnTx/>
                <a:uFillTx/>
              </a:rPr>
              <a:t>Convocatoria anual que otorga apoyos a proyectos culturales por un monto de hasta $50,000.00 (cincuenta mil pesos).</a:t>
            </a:r>
          </a:p>
          <a:p>
            <a:pPr marL="285750" marR="0" lvl="0" indent="-28575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MX" sz="2000" b="0" i="0" u="none" strike="noStrike" kern="0" cap="none" spc="0" normalizeH="0" baseline="0" noProof="0" dirty="0" smtClean="0">
                <a:ln>
                  <a:noFill/>
                </a:ln>
                <a:solidFill>
                  <a:prstClr val="black"/>
                </a:solidFill>
                <a:effectLst/>
                <a:uLnTx/>
                <a:uFillTx/>
              </a:rPr>
              <a:t>Aplica para grupos de al menos tres integrantes.</a:t>
            </a:r>
            <a:endParaRPr kumimoji="0" lang="es-MX"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81100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99467" y="938028"/>
            <a:ext cx="3183466" cy="400110"/>
          </a:xfrm>
          <a:prstGeom prst="rect">
            <a:avLst/>
          </a:prstGeom>
        </p:spPr>
        <p:txBody>
          <a:bodyPr wrap="square">
            <a:spAutoFit/>
          </a:bodyPr>
          <a:lstStyle/>
          <a:p>
            <a:pPr algn="ctr"/>
            <a:r>
              <a:rPr lang="es-MX" sz="2000" b="1" dirty="0">
                <a:solidFill>
                  <a:srgbClr val="4472C4">
                    <a:lumMod val="50000"/>
                  </a:srgbClr>
                </a:solidFill>
                <a:ea typeface="+mj-ea"/>
                <a:cs typeface="Arial" panose="020B0604020202020204" pitchFamily="34" charset="0"/>
              </a:rPr>
              <a:t>TEATRO </a:t>
            </a:r>
            <a:r>
              <a:rPr lang="es-MX" sz="2000" b="1" dirty="0" smtClean="0">
                <a:solidFill>
                  <a:srgbClr val="4472C4">
                    <a:lumMod val="50000"/>
                  </a:srgbClr>
                </a:solidFill>
                <a:ea typeface="+mj-ea"/>
                <a:cs typeface="Arial" panose="020B0604020202020204" pitchFamily="34" charset="0"/>
              </a:rPr>
              <a:t>TRADICIONAL</a:t>
            </a:r>
            <a:endParaRPr lang="es-MX" dirty="0"/>
          </a:p>
        </p:txBody>
      </p:sp>
      <p:sp>
        <p:nvSpPr>
          <p:cNvPr id="4" name="Rectángulo 3"/>
          <p:cNvSpPr/>
          <p:nvPr/>
        </p:nvSpPr>
        <p:spPr>
          <a:xfrm>
            <a:off x="4080933" y="1443548"/>
            <a:ext cx="7692673" cy="1015663"/>
          </a:xfrm>
          <a:prstGeom prst="rect">
            <a:avLst/>
          </a:prstGeom>
        </p:spPr>
        <p:txBody>
          <a:bodyPr wrap="square">
            <a:spAutoFit/>
          </a:bodyPr>
          <a:lstStyle/>
          <a:p>
            <a:pPr algn="just"/>
            <a:r>
              <a:rPr lang="es-MX" sz="2000" dirty="0"/>
              <a:t>Objetivo: Conformar un colectivo de teatro con la participación de dramaturgos, actores, escenógrafos y promotores con el fin de consolidar iniciativas independientes de teatro tradicional en el estado.</a:t>
            </a:r>
          </a:p>
        </p:txBody>
      </p:sp>
      <p:pic>
        <p:nvPicPr>
          <p:cNvPr id="5" name="Imagen 4"/>
          <p:cNvPicPr>
            <a:picLocks noChangeAspect="1"/>
          </p:cNvPicPr>
          <p:nvPr/>
        </p:nvPicPr>
        <p:blipFill>
          <a:blip r:embed="rId2"/>
          <a:stretch>
            <a:fillRect/>
          </a:stretch>
        </p:blipFill>
        <p:spPr>
          <a:xfrm>
            <a:off x="721233" y="938028"/>
            <a:ext cx="3122634" cy="2262371"/>
          </a:xfrm>
          <a:prstGeom prst="rect">
            <a:avLst/>
          </a:prstGeom>
        </p:spPr>
      </p:pic>
      <p:sp>
        <p:nvSpPr>
          <p:cNvPr id="6" name="Rectángulo 5"/>
          <p:cNvSpPr/>
          <p:nvPr/>
        </p:nvSpPr>
        <p:spPr>
          <a:xfrm>
            <a:off x="6073694" y="3781834"/>
            <a:ext cx="2610010" cy="400110"/>
          </a:xfrm>
          <a:prstGeom prst="rect">
            <a:avLst/>
          </a:prstGeom>
        </p:spPr>
        <p:txBody>
          <a:bodyPr wrap="none">
            <a:spAutoFit/>
          </a:bodyPr>
          <a:lstStyle/>
          <a:p>
            <a:r>
              <a:rPr lang="es-MX" sz="2000" b="1" dirty="0">
                <a:solidFill>
                  <a:srgbClr val="002060"/>
                </a:solidFill>
                <a:ea typeface="+mj-ea"/>
                <a:cs typeface="Arial" pitchFamily="34" charset="0"/>
              </a:rPr>
              <a:t>CERERÍA TRADICIONAL</a:t>
            </a:r>
            <a:endParaRPr lang="es-MX" sz="2000" b="1" dirty="0"/>
          </a:p>
        </p:txBody>
      </p:sp>
      <p:pic>
        <p:nvPicPr>
          <p:cNvPr id="7" name="Imagen 6"/>
          <p:cNvPicPr>
            <a:picLocks noChangeAspect="1"/>
          </p:cNvPicPr>
          <p:nvPr/>
        </p:nvPicPr>
        <p:blipFill>
          <a:blip r:embed="rId3"/>
          <a:stretch>
            <a:fillRect/>
          </a:stretch>
        </p:blipFill>
        <p:spPr>
          <a:xfrm>
            <a:off x="9992943" y="3096906"/>
            <a:ext cx="1780663" cy="3358414"/>
          </a:xfrm>
          <a:prstGeom prst="rect">
            <a:avLst/>
          </a:prstGeom>
        </p:spPr>
      </p:pic>
      <p:pic>
        <p:nvPicPr>
          <p:cNvPr id="8" name="Imagen 7"/>
          <p:cNvPicPr>
            <a:picLocks noChangeAspect="1"/>
          </p:cNvPicPr>
          <p:nvPr/>
        </p:nvPicPr>
        <p:blipFill>
          <a:blip r:embed="rId4"/>
          <a:stretch>
            <a:fillRect/>
          </a:stretch>
        </p:blipFill>
        <p:spPr>
          <a:xfrm>
            <a:off x="721233" y="3657013"/>
            <a:ext cx="4176122" cy="2798307"/>
          </a:xfrm>
          <a:prstGeom prst="rect">
            <a:avLst/>
          </a:prstGeom>
        </p:spPr>
      </p:pic>
      <p:sp>
        <p:nvSpPr>
          <p:cNvPr id="10" name="Rectángulo 9"/>
          <p:cNvSpPr/>
          <p:nvPr/>
        </p:nvSpPr>
        <p:spPr>
          <a:xfrm>
            <a:off x="5173132" y="4342148"/>
            <a:ext cx="4411135" cy="6463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s-MX" sz="2000" dirty="0">
                <a:solidFill>
                  <a:prstClr val="black"/>
                </a:solidFill>
              </a:rPr>
              <a:t>Publicación sobre Cerería Tradicional Morelense</a:t>
            </a:r>
          </a:p>
        </p:txBody>
      </p:sp>
      <p:sp>
        <p:nvSpPr>
          <p:cNvPr id="11" name="CuadroTexto 10"/>
          <p:cNvSpPr txBox="1"/>
          <p:nvPr/>
        </p:nvSpPr>
        <p:spPr>
          <a:xfrm>
            <a:off x="1761067" y="304800"/>
            <a:ext cx="8923866" cy="369332"/>
          </a:xfrm>
          <a:prstGeom prst="rect">
            <a:avLst/>
          </a:prstGeom>
          <a:noFill/>
        </p:spPr>
        <p:txBody>
          <a:bodyPr wrap="square" rtlCol="0">
            <a:spAutoFit/>
          </a:bodyPr>
          <a:lstStyle/>
          <a:p>
            <a:pPr algn="ctr"/>
            <a:r>
              <a:rPr lang="es-MX" b="1" i="1" dirty="0" smtClean="0"/>
              <a:t>OTROS PROGRAMAS DE CONACULTA</a:t>
            </a:r>
            <a:endParaRPr lang="es-MX" b="1" i="1" dirty="0"/>
          </a:p>
        </p:txBody>
      </p:sp>
    </p:spTree>
    <p:extLst>
      <p:ext uri="{BB962C8B-B14F-4D97-AF65-F5344CB8AC3E}">
        <p14:creationId xmlns:p14="http://schemas.microsoft.com/office/powerpoint/2010/main" val="232229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589409" y="1192780"/>
            <a:ext cx="11299715" cy="5105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Proyectos de Intervención Interinstitucional </a:t>
            </a:r>
          </a:p>
          <a:p>
            <a:pPr marL="0" marR="0" lvl="0" indent="0" algn="ctr" defTabSz="914400" rtl="0" eaLnBrk="1" fontAlgn="auto" latinLnBrk="0" hangingPunct="1">
              <a:lnSpc>
                <a:spcPct val="90000"/>
              </a:lnSpc>
              <a:spcBef>
                <a:spcPts val="1000"/>
              </a:spcBef>
              <a:spcAft>
                <a:spcPts val="0"/>
              </a:spcAft>
              <a:buClrTx/>
              <a:buSzTx/>
              <a:buNone/>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Programa para el Desarrollo Integral de las Culturas y los Pueblos Indígenas (PRODICI)</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0" lvl="0" indent="0" algn="just">
              <a:lnSpc>
                <a:spcPct val="115000"/>
              </a:lnSpc>
              <a:spcBef>
                <a:spcPts val="0"/>
              </a:spcBef>
              <a:spcAft>
                <a:spcPts val="1000"/>
              </a:spcAft>
              <a:buNone/>
            </a:pPr>
            <a:r>
              <a:rPr lang="es-MX"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Proyectos dirigidos a grupos de comunidades indígenas</a:t>
            </a:r>
          </a:p>
          <a:p>
            <a:pPr marL="0" lvl="0" indent="0" algn="just">
              <a:lnSpc>
                <a:spcPct val="115000"/>
              </a:lnSpc>
              <a:spcBef>
                <a:spcPts val="0"/>
              </a:spcBef>
              <a:spcAft>
                <a:spcPts val="1000"/>
              </a:spcAft>
              <a:buNone/>
            </a:pPr>
            <a:r>
              <a:rPr lang="es-MX"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 Tradición y Nuevas Rolas</a:t>
            </a:r>
          </a:p>
          <a:p>
            <a:pPr marL="0" lvl="0" indent="0">
              <a:lnSpc>
                <a:spcPct val="115000"/>
              </a:lnSpc>
              <a:spcBef>
                <a:spcPts val="0"/>
              </a:spcBef>
              <a:spcAft>
                <a:spcPts val="1000"/>
              </a:spcAft>
              <a:buNone/>
            </a:pPr>
            <a:r>
              <a:rPr lang="es-MX"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Conciertos y capacitaciones </a:t>
            </a:r>
          </a:p>
          <a:p>
            <a:pPr marL="0" marR="0" lvl="0" indent="0" algn="ctr" defTabSz="914400" rtl="0" eaLnBrk="1" fontAlgn="auto" latinLnBrk="0" hangingPunct="1">
              <a:lnSpc>
                <a:spcPct val="90000"/>
              </a:lnSpc>
              <a:spcBef>
                <a:spcPts val="1000"/>
              </a:spcBef>
              <a:spcAft>
                <a:spcPts val="0"/>
              </a:spcAft>
              <a:buClrTx/>
              <a:buSzTx/>
              <a:buNone/>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México, Cultura para la Armonía </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000" b="1"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Imagen 2"/>
          <p:cNvPicPr>
            <a:picLocks noChangeAspect="1"/>
          </p:cNvPicPr>
          <p:nvPr/>
        </p:nvPicPr>
        <p:blipFill>
          <a:blip r:embed="rId2"/>
          <a:stretch>
            <a:fillRect/>
          </a:stretch>
        </p:blipFill>
        <p:spPr>
          <a:xfrm>
            <a:off x="8174975" y="2504048"/>
            <a:ext cx="2780892" cy="3151686"/>
          </a:xfrm>
          <a:prstGeom prst="rect">
            <a:avLst/>
          </a:prstGeom>
        </p:spPr>
      </p:pic>
    </p:spTree>
    <p:extLst>
      <p:ext uri="{BB962C8B-B14F-4D97-AF65-F5344CB8AC3E}">
        <p14:creationId xmlns:p14="http://schemas.microsoft.com/office/powerpoint/2010/main" val="3495126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1466" y="2442105"/>
            <a:ext cx="4555070" cy="1143000"/>
          </a:xfrm>
        </p:spPr>
        <p:txBody>
          <a:bodyPr/>
          <a:lstStyle/>
          <a:p>
            <a:r>
              <a:rPr lang="es-MX" dirty="0" smtClean="0"/>
              <a:t>GRACIAS!!!</a:t>
            </a:r>
            <a:endParaRPr lang="es-MX" dirty="0"/>
          </a:p>
        </p:txBody>
      </p:sp>
      <p:sp>
        <p:nvSpPr>
          <p:cNvPr id="4" name="Marcador de número de diapositiva 3"/>
          <p:cNvSpPr>
            <a:spLocks noGrp="1"/>
          </p:cNvSpPr>
          <p:nvPr>
            <p:ph type="sldNum" sz="quarter" idx="12"/>
          </p:nvPr>
        </p:nvSpPr>
        <p:spPr/>
        <p:txBody>
          <a:bodyPr/>
          <a:lstStyle/>
          <a:p>
            <a:fld id="{C1937C95-7410-4225-96EB-4595727750D5}" type="slidenum">
              <a:rPr lang="es-MX" smtClean="0">
                <a:solidFill>
                  <a:prstClr val="black">
                    <a:tint val="75000"/>
                  </a:prstClr>
                </a:solidFill>
              </a:rPr>
              <a:pPr/>
              <a:t>14</a:t>
            </a:fld>
            <a:endParaRPr lang="es-MX">
              <a:solidFill>
                <a:prstClr val="black">
                  <a:tint val="75000"/>
                </a:prstClr>
              </a:solidFill>
            </a:endParaRPr>
          </a:p>
        </p:txBody>
      </p:sp>
    </p:spTree>
    <p:extLst>
      <p:ext uri="{BB962C8B-B14F-4D97-AF65-F5344CB8AC3E}">
        <p14:creationId xmlns:p14="http://schemas.microsoft.com/office/powerpoint/2010/main" val="14931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9198" y="1183269"/>
            <a:ext cx="10532535" cy="4524315"/>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s-MX" altLang="es-MX" sz="2400" kern="0" dirty="0" smtClean="0">
                <a:cs typeface="Arial" panose="020B0604020202020204" pitchFamily="34" charset="0"/>
              </a:rPr>
              <a:t>Se desarrolla en </a:t>
            </a:r>
            <a:r>
              <a:rPr kumimoji="0" lang="es-MX" altLang="es-MX" sz="2400" b="0" i="0" u="none" strike="noStrike" kern="0" cap="none" spc="0" normalizeH="0" baseline="0" noProof="0" dirty="0" smtClean="0">
                <a:ln>
                  <a:noFill/>
                </a:ln>
                <a:effectLst/>
                <a:uLnTx/>
                <a:uFillTx/>
                <a:cs typeface="Arial" panose="020B0604020202020204" pitchFamily="34" charset="0"/>
              </a:rPr>
              <a:t>6 plazas comunitarias en Morelos, que son los espacios donde se ofrece educación básica con tecnología, dentro de las cuales participan: </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smtClean="0">
                <a:ln>
                  <a:noFill/>
                </a:ln>
                <a:effectLst/>
                <a:uLnTx/>
                <a:uFillTx/>
                <a:cs typeface="Arial" panose="020B0604020202020204" pitchFamily="34" charset="0"/>
              </a:rPr>
              <a:t>General Juan Morales, </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smtClean="0">
                <a:ln>
                  <a:noFill/>
                </a:ln>
                <a:effectLst/>
                <a:uLnTx/>
                <a:uFillTx/>
                <a:cs typeface="Arial" panose="020B0604020202020204" pitchFamily="34" charset="0"/>
              </a:rPr>
              <a:t>Francisco I. Madero,</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smtClean="0">
                <a:ln>
                  <a:noFill/>
                </a:ln>
                <a:effectLst/>
                <a:uLnTx/>
                <a:uFillTx/>
                <a:cs typeface="Arial" panose="020B0604020202020204" pitchFamily="34" charset="0"/>
              </a:rPr>
              <a:t>IMSS Puente de </a:t>
            </a:r>
            <a:r>
              <a:rPr kumimoji="0" lang="es-MX" altLang="es-MX" sz="2400" b="0" i="0" u="none" strike="noStrike" kern="0" cap="none" spc="0" normalizeH="0" baseline="0" noProof="0" dirty="0" err="1" smtClean="0">
                <a:ln>
                  <a:noFill/>
                </a:ln>
                <a:effectLst/>
                <a:uLnTx/>
                <a:uFillTx/>
                <a:cs typeface="Arial" panose="020B0604020202020204" pitchFamily="34" charset="0"/>
              </a:rPr>
              <a:t>Ixtla</a:t>
            </a:r>
            <a:r>
              <a:rPr kumimoji="0" lang="es-MX" altLang="es-MX" sz="2400" b="0" i="0" u="none" strike="noStrike" kern="0" cap="none" spc="0" normalizeH="0" baseline="0" noProof="0" dirty="0" smtClean="0">
                <a:ln>
                  <a:noFill/>
                </a:ln>
                <a:effectLst/>
                <a:uLnTx/>
                <a:uFillTx/>
                <a:cs typeface="Arial" panose="020B0604020202020204" pitchFamily="34" charset="0"/>
              </a:rPr>
              <a:t>, </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err="1" smtClean="0">
                <a:ln>
                  <a:noFill/>
                </a:ln>
                <a:effectLst/>
                <a:uLnTx/>
                <a:uFillTx/>
                <a:cs typeface="Arial" panose="020B0604020202020204" pitchFamily="34" charset="0"/>
              </a:rPr>
              <a:t>Xoxocotla</a:t>
            </a:r>
            <a:r>
              <a:rPr kumimoji="0" lang="es-MX" altLang="es-MX" sz="2400" b="0" i="0" u="none" strike="noStrike" kern="0" cap="none" spc="0" normalizeH="0" baseline="0" noProof="0" dirty="0" smtClean="0">
                <a:ln>
                  <a:noFill/>
                </a:ln>
                <a:effectLst/>
                <a:uLnTx/>
                <a:uFillTx/>
                <a:cs typeface="Arial" panose="020B0604020202020204" pitchFamily="34" charset="0"/>
              </a:rPr>
              <a:t>, </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smtClean="0">
                <a:ln>
                  <a:noFill/>
                </a:ln>
                <a:effectLst/>
                <a:uLnTx/>
                <a:uFillTx/>
                <a:cs typeface="Arial" panose="020B0604020202020204" pitchFamily="34" charset="0"/>
              </a:rPr>
              <a:t>DIF Rubén Jaramillo y </a:t>
            </a:r>
          </a:p>
          <a:p>
            <a:pPr marL="457200" marR="0" lvl="0" indent="-457200" defTabSz="914400" eaLnBrk="1" fontAlgn="auto" latinLnBrk="0" hangingPunct="1">
              <a:lnSpc>
                <a:spcPct val="150000"/>
              </a:lnSpc>
              <a:spcBef>
                <a:spcPts val="0"/>
              </a:spcBef>
              <a:spcAft>
                <a:spcPts val="0"/>
              </a:spcAft>
              <a:buClrTx/>
              <a:buSzTx/>
              <a:buFont typeface="+mj-lt"/>
              <a:buAutoNum type="arabicPeriod"/>
              <a:tabLst/>
              <a:defRPr/>
            </a:pPr>
            <a:r>
              <a:rPr kumimoji="0" lang="es-MX" altLang="es-MX" sz="2400" b="0" i="0" u="none" strike="noStrike" kern="0" cap="none" spc="0" normalizeH="0" baseline="0" noProof="0" dirty="0" smtClean="0">
                <a:ln>
                  <a:noFill/>
                </a:ln>
                <a:effectLst/>
                <a:uLnTx/>
                <a:uFillTx/>
                <a:cs typeface="Arial" panose="020B0604020202020204" pitchFamily="34" charset="0"/>
              </a:rPr>
              <a:t>CERESO de </a:t>
            </a:r>
            <a:r>
              <a:rPr kumimoji="0" lang="es-MX" altLang="es-MX" sz="2400" b="0" i="0" u="none" strike="noStrike" kern="0" cap="none" spc="0" normalizeH="0" baseline="0" noProof="0" dirty="0" err="1" smtClean="0">
                <a:ln>
                  <a:noFill/>
                </a:ln>
                <a:effectLst/>
                <a:uLnTx/>
                <a:uFillTx/>
                <a:cs typeface="Arial" panose="020B0604020202020204" pitchFamily="34" charset="0"/>
              </a:rPr>
              <a:t>Atlacholoaya</a:t>
            </a:r>
            <a:endParaRPr kumimoji="0" lang="es-MX" sz="2400" b="0"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2292563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8802" y="1028695"/>
            <a:ext cx="10752666" cy="5016758"/>
          </a:xfrm>
          <a:prstGeom prst="rect">
            <a:avLst/>
          </a:prstGeom>
          <a:noFill/>
        </p:spPr>
        <p:txBody>
          <a:bodyPr wrap="square" rtlCol="0">
            <a:spAutoFit/>
          </a:bodyPr>
          <a:lstStyle/>
          <a:p>
            <a:pPr algn="just"/>
            <a:r>
              <a:rPr lang="es-MX" sz="2000" dirty="0" smtClean="0"/>
              <a:t>La primera experiencia es la del Taller de Iniciación Literaria denominado “Arte de </a:t>
            </a:r>
            <a:r>
              <a:rPr lang="es-MX" sz="2000" dirty="0"/>
              <a:t>Libertad” que </a:t>
            </a:r>
            <a:r>
              <a:rPr lang="es-MX" sz="2000" dirty="0" smtClean="0"/>
              <a:t>paradójicamente se </a:t>
            </a:r>
            <a:r>
              <a:rPr lang="es-MX" sz="2000" dirty="0"/>
              <a:t>desarrolló </a:t>
            </a:r>
            <a:r>
              <a:rPr lang="es-MX" sz="2000" dirty="0" smtClean="0"/>
              <a:t>en el Centro Estatal de Reinserción Social (CERESO) “Morelos” de </a:t>
            </a:r>
            <a:r>
              <a:rPr lang="es-MX" sz="2000" dirty="0" err="1" smtClean="0"/>
              <a:t>Atlacholoaya</a:t>
            </a:r>
            <a:r>
              <a:rPr lang="es-MX" sz="2000" dirty="0" smtClean="0"/>
              <a:t>.</a:t>
            </a:r>
          </a:p>
          <a:p>
            <a:pPr algn="just"/>
            <a:endParaRPr lang="es-MX" sz="2000" dirty="0"/>
          </a:p>
          <a:p>
            <a:pPr algn="just"/>
            <a:r>
              <a:rPr lang="es-MX" sz="2000" dirty="0" smtClean="0"/>
              <a:t>Los participantes: 21 internos del CERESO coordinados por la Técnico Docente Juana Laura Gamarra Benítez y </a:t>
            </a:r>
            <a:r>
              <a:rPr lang="es-MX" sz="2000" dirty="0" err="1" smtClean="0"/>
              <a:t>Jonatan</a:t>
            </a:r>
            <a:r>
              <a:rPr lang="es-MX" sz="2000" dirty="0" smtClean="0"/>
              <a:t> Covarrubias Rodríguez, un </a:t>
            </a:r>
            <a:r>
              <a:rPr lang="es-MX" sz="2000" dirty="0" err="1" smtClean="0"/>
              <a:t>tallerista</a:t>
            </a:r>
            <a:r>
              <a:rPr lang="es-MX" sz="2000" dirty="0" smtClean="0"/>
              <a:t> interno, escritor triunfador de varios concursos y premios nacionales e internacionales. Juntos seleccionaron los textos, varios de ellos autoría del propio </a:t>
            </a:r>
            <a:r>
              <a:rPr lang="es-MX" sz="2000" dirty="0" err="1" smtClean="0"/>
              <a:t>tallerista</a:t>
            </a:r>
            <a:r>
              <a:rPr lang="es-MX" sz="2000" dirty="0" smtClean="0"/>
              <a:t>  y elaboraron un cuaderno de trabajo con textos que les permitió abordar diversos géneros literarios.</a:t>
            </a:r>
          </a:p>
          <a:p>
            <a:pPr algn="just"/>
            <a:endParaRPr lang="es-MX" sz="2000" dirty="0"/>
          </a:p>
          <a:p>
            <a:pPr algn="just"/>
            <a:r>
              <a:rPr lang="es-MX" sz="2000" dirty="0" smtClean="0"/>
              <a:t>El proceso no se inició con una convocatoria como suele suceder en iniciativas como esta, que pudiera atraer a los participantes. Su realidad social impide que ellos se interesen por cuestiones de esta naturaleza así que prácticamente fueron “llevados” al taller para realizar este proyecto.</a:t>
            </a:r>
          </a:p>
          <a:p>
            <a:pPr algn="just"/>
            <a:endParaRPr lang="es-MX" sz="2000" dirty="0"/>
          </a:p>
          <a:p>
            <a:pPr algn="just"/>
            <a:r>
              <a:rPr lang="es-MX" sz="2000" dirty="0" smtClean="0"/>
              <a:t>El taller inició con doce personas a las que, como explicó </a:t>
            </a:r>
            <a:r>
              <a:rPr lang="es-MX" sz="2000" dirty="0" err="1" smtClean="0"/>
              <a:t>Jonatan</a:t>
            </a:r>
            <a:r>
              <a:rPr lang="es-MX" sz="2000" dirty="0" smtClean="0"/>
              <a:t>, “arrancarles una palabra fue algo épico” .</a:t>
            </a:r>
            <a:endParaRPr lang="es-MX" sz="2000" dirty="0"/>
          </a:p>
        </p:txBody>
      </p:sp>
    </p:spTree>
    <p:extLst>
      <p:ext uri="{BB962C8B-B14F-4D97-AF65-F5344CB8AC3E}">
        <p14:creationId xmlns:p14="http://schemas.microsoft.com/office/powerpoint/2010/main" val="3334282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45068" y="899285"/>
            <a:ext cx="10888132" cy="5122941"/>
          </a:xfrm>
          <a:prstGeom prst="rect">
            <a:avLst/>
          </a:prstGeom>
          <a:noFill/>
        </p:spPr>
        <p:txBody>
          <a:bodyPr wrap="square" rtlCol="0">
            <a:spAutoFit/>
          </a:bodyPr>
          <a:lstStyle/>
          <a:p>
            <a:pPr algn="just">
              <a:lnSpc>
                <a:spcPct val="150000"/>
              </a:lnSpc>
            </a:pPr>
            <a:r>
              <a:rPr lang="es-MX" sz="2000" dirty="0" smtClean="0"/>
              <a:t>Uno de los aspectos más importantes del taller fue ganarse la confianza de los participantes bajo el principio de </a:t>
            </a:r>
            <a:r>
              <a:rPr lang="es-MX" sz="2000" b="1" dirty="0" smtClean="0"/>
              <a:t>“no juzgar la manera en que se lee, escribe o piensa”, </a:t>
            </a:r>
            <a:r>
              <a:rPr lang="es-MX" sz="2000" dirty="0" smtClean="0"/>
              <a:t>con ello se logró que las personas lograran expresarse y adquirieran seguridad.</a:t>
            </a:r>
          </a:p>
          <a:p>
            <a:pPr algn="just">
              <a:lnSpc>
                <a:spcPct val="150000"/>
              </a:lnSpc>
            </a:pPr>
            <a:endParaRPr lang="es-MX" sz="2000" dirty="0"/>
          </a:p>
          <a:p>
            <a:pPr algn="just">
              <a:lnSpc>
                <a:spcPct val="150000"/>
              </a:lnSpc>
            </a:pPr>
            <a:r>
              <a:rPr lang="es-MX" sz="2000" dirty="0" smtClean="0"/>
              <a:t>Las dinámicas y actividades implementadas permitió que además de expresarse de manera colectiva e individual pasaran a la creación de personajes que participaran en una obra hecha por ellos mismos. El resultado fue un folleto que yo considero un libro “Redención” que compila los trabajos no de doce internos que iniciaron el taller sino de 21 escritores que quisieron a través de la escritura expiar culpas, enviar mensajes desde el fondo de su corazón, decir sus experiencias de su vida en reclusión. Este grupo se ha propuesto continuar este ejercicio con el propósito de lograr la elaboración de guiones para teatro y cine en un segundo taller que inició en el presente mes de septiembre.</a:t>
            </a:r>
            <a:endParaRPr lang="es-MX" sz="2000" dirty="0"/>
          </a:p>
        </p:txBody>
      </p:sp>
    </p:spTree>
    <p:extLst>
      <p:ext uri="{BB962C8B-B14F-4D97-AF65-F5344CB8AC3E}">
        <p14:creationId xmlns:p14="http://schemas.microsoft.com/office/powerpoint/2010/main" val="25783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7469" y="1219207"/>
            <a:ext cx="5113866" cy="4247317"/>
          </a:xfrm>
          <a:prstGeom prst="rect">
            <a:avLst/>
          </a:prstGeom>
          <a:noFill/>
        </p:spPr>
        <p:txBody>
          <a:bodyPr wrap="square" rtlCol="0">
            <a:spAutoFit/>
          </a:bodyPr>
          <a:lstStyle/>
          <a:p>
            <a:pPr algn="just">
              <a:lnSpc>
                <a:spcPct val="150000"/>
              </a:lnSpc>
            </a:pPr>
            <a:r>
              <a:rPr lang="es-MX" sz="2000" dirty="0" smtClean="0"/>
              <a:t>Otra estrategia que se desarrolló para la promoción de la lectura fue la lectura de cuentos en voz alta y lecturas comentadas coordinada por el Lic. Ángel Cuevas  promotor cultural y escritor de la Fundación Noval A. C. </a:t>
            </a:r>
          </a:p>
          <a:p>
            <a:pPr algn="just">
              <a:lnSpc>
                <a:spcPct val="150000"/>
              </a:lnSpc>
            </a:pPr>
            <a:r>
              <a:rPr lang="es-MX" sz="2000" dirty="0" smtClean="0"/>
              <a:t>A efecto de que los asesores puedan adquirir técnicas para el desarrollo de la lectura se coordinan talleres impartidos por el Lic. Ángel Cuevas.</a:t>
            </a:r>
            <a:endParaRPr lang="es-MX" sz="2000" dirty="0"/>
          </a:p>
        </p:txBody>
      </p:sp>
      <p:pic>
        <p:nvPicPr>
          <p:cNvPr id="3" name="Imagen 2"/>
          <p:cNvPicPr>
            <a:picLocks noChangeAspect="1"/>
          </p:cNvPicPr>
          <p:nvPr/>
        </p:nvPicPr>
        <p:blipFill>
          <a:blip r:embed="rId3"/>
          <a:stretch>
            <a:fillRect/>
          </a:stretch>
        </p:blipFill>
        <p:spPr>
          <a:xfrm>
            <a:off x="6504914" y="1377740"/>
            <a:ext cx="4499238" cy="4088784"/>
          </a:xfrm>
          <a:prstGeom prst="rect">
            <a:avLst/>
          </a:prstGeom>
        </p:spPr>
      </p:pic>
    </p:spTree>
    <p:extLst>
      <p:ext uri="{BB962C8B-B14F-4D97-AF65-F5344CB8AC3E}">
        <p14:creationId xmlns:p14="http://schemas.microsoft.com/office/powerpoint/2010/main" val="75031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7467" y="1121222"/>
            <a:ext cx="10481733" cy="4526175"/>
          </a:xfrm>
          <a:prstGeom prst="rect">
            <a:avLst/>
          </a:prstGeom>
          <a:noFill/>
        </p:spPr>
        <p:txBody>
          <a:bodyPr wrap="square" rtlCol="0">
            <a:spAutoFit/>
          </a:bodyPr>
          <a:lstStyle/>
          <a:p>
            <a:pPr algn="just">
              <a:lnSpc>
                <a:spcPct val="200000"/>
              </a:lnSpc>
            </a:pPr>
            <a:r>
              <a:rPr lang="es-MX" sz="2100" dirty="0" smtClean="0"/>
              <a:t>Derivada de la Vertiente Interinstitucional para la Campaña de Alfabetización y Abatimiento del Rezago educativo que se desarrolla en la entidad, se está realizando la vinculación del INEEA con las escuelas de educación básica que participan en el Programas de Escuelas de calidad (PEC) Plus, en las que a través del registro del educando (en el que se incorporan datos relativos a la escolaridad de los Padres) se identifican a los padres de familia no – alfabetizados para brindarles atención, pero, además, se crea un esquema de colaboración en el que la promoción de círculos de estudio en un elemento fundamental.  </a:t>
            </a:r>
            <a:endParaRPr lang="es-MX" sz="2100" dirty="0"/>
          </a:p>
        </p:txBody>
      </p:sp>
    </p:spTree>
    <p:extLst>
      <p:ext uri="{BB962C8B-B14F-4D97-AF65-F5344CB8AC3E}">
        <p14:creationId xmlns:p14="http://schemas.microsoft.com/office/powerpoint/2010/main" val="95766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31332" y="1461329"/>
            <a:ext cx="9922935" cy="3903504"/>
          </a:xfrm>
          <a:prstGeom prst="rect">
            <a:avLst/>
          </a:prstGeom>
        </p:spPr>
        <p:txBody>
          <a:bodyPr wrap="square">
            <a:spAutoFit/>
          </a:bodyPr>
          <a:lstStyle/>
          <a:p>
            <a:pPr marL="303809" indent="-303809" algn="just" defTabSz="894615">
              <a:lnSpc>
                <a:spcPct val="150000"/>
              </a:lnSpc>
              <a:buFont typeface="Arial" panose="020B0604020202020204" pitchFamily="34" charset="0"/>
              <a:buChar char="•"/>
            </a:pPr>
            <a:r>
              <a:rPr lang="es-MX" sz="2800" dirty="0" smtClean="0">
                <a:solidFill>
                  <a:prstClr val="black"/>
                </a:solidFill>
              </a:rPr>
              <a:t>Atender a </a:t>
            </a:r>
            <a:r>
              <a:rPr lang="es-MX" sz="2800" dirty="0">
                <a:solidFill>
                  <a:prstClr val="black"/>
                </a:solidFill>
              </a:rPr>
              <a:t>los padres de familia no – alfabetizados o con estudios de educación básica inconclusos de las escuelas que participan en el Programa de Escuelas de Calidad (PEC) Plus, con  el propósito </a:t>
            </a:r>
            <a:r>
              <a:rPr lang="es-MX" sz="2800" b="1" i="1" dirty="0">
                <a:solidFill>
                  <a:prstClr val="black"/>
                </a:solidFill>
              </a:rPr>
              <a:t>de elevar la escolaridad de los padres y que ello contribuya a que puedan apoyar a sus hijos en la realización de sus tareas escolares.</a:t>
            </a:r>
          </a:p>
        </p:txBody>
      </p:sp>
      <p:sp>
        <p:nvSpPr>
          <p:cNvPr id="3" name="CuadroTexto 2"/>
          <p:cNvSpPr txBox="1"/>
          <p:nvPr/>
        </p:nvSpPr>
        <p:spPr>
          <a:xfrm>
            <a:off x="5452534" y="351634"/>
            <a:ext cx="4047067" cy="584775"/>
          </a:xfrm>
          <a:prstGeom prst="rect">
            <a:avLst/>
          </a:prstGeom>
          <a:noFill/>
        </p:spPr>
        <p:txBody>
          <a:bodyPr wrap="square" rtlCol="0">
            <a:spAutoFit/>
          </a:bodyPr>
          <a:lstStyle/>
          <a:p>
            <a:pPr algn="ctr"/>
            <a:r>
              <a:rPr lang="es-MX" sz="3200" b="1" i="1" dirty="0" smtClean="0"/>
              <a:t>PROPÓSITO</a:t>
            </a:r>
            <a:endParaRPr lang="es-MX" sz="3200" b="1" i="1" dirty="0"/>
          </a:p>
        </p:txBody>
      </p:sp>
    </p:spTree>
    <p:extLst>
      <p:ext uri="{BB962C8B-B14F-4D97-AF65-F5344CB8AC3E}">
        <p14:creationId xmlns:p14="http://schemas.microsoft.com/office/powerpoint/2010/main" val="245558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724400" y="1230194"/>
            <a:ext cx="7027333" cy="1938992"/>
          </a:xfrm>
          <a:prstGeom prst="rect">
            <a:avLst/>
          </a:prstGeom>
        </p:spPr>
        <p:txBody>
          <a:bodyPr wrap="square">
            <a:spAutoFit/>
          </a:bodyPr>
          <a:lstStyle/>
          <a:p>
            <a:pPr marL="303809" indent="-303809" algn="just" defTabSz="894615">
              <a:buFont typeface="Arial" panose="020B0604020202020204" pitchFamily="34" charset="0"/>
              <a:buChar char="•"/>
            </a:pPr>
            <a:r>
              <a:rPr lang="es-MX" sz="2400" dirty="0">
                <a:solidFill>
                  <a:prstClr val="black"/>
                </a:solidFill>
              </a:rPr>
              <a:t>Vinculación con la Delegación de CONACULTA en la entidad para que a través de sus programas las escuelas incorporen actividades artísticas y culturales que apoyen el proyecto escolar de las escuelas que participen en el PEC Plus.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747" y="1230194"/>
            <a:ext cx="3904437" cy="260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1354727" y="3837000"/>
            <a:ext cx="1523879" cy="369332"/>
          </a:xfrm>
          <a:prstGeom prst="rect">
            <a:avLst/>
          </a:prstGeom>
        </p:spPr>
        <p:txBody>
          <a:bodyPr wrap="none">
            <a:spAutoFit/>
          </a:bodyPr>
          <a:lstStyle/>
          <a:p>
            <a:pPr marL="228600" lvl="0" indent="-228600" algn="ctr">
              <a:lnSpc>
                <a:spcPct val="90000"/>
              </a:lnSpc>
              <a:spcBef>
                <a:spcPts val="1000"/>
              </a:spcBef>
              <a:buFont typeface="Arial" panose="020B0604020202020204" pitchFamily="34" charset="0"/>
              <a:buChar char="•"/>
              <a:defRPr/>
            </a:pPr>
            <a:r>
              <a:rPr lang="es-MX" sz="2000" b="1" dirty="0">
                <a:solidFill>
                  <a:srgbClr val="4472C4">
                    <a:lumMod val="50000"/>
                  </a:srgbClr>
                </a:solidFill>
              </a:rPr>
              <a:t>Cine Sillita</a:t>
            </a:r>
          </a:p>
        </p:txBody>
      </p:sp>
      <p:pic>
        <p:nvPicPr>
          <p:cNvPr id="4" name="Imagen 3"/>
          <p:cNvPicPr>
            <a:picLocks noChangeAspect="1"/>
          </p:cNvPicPr>
          <p:nvPr/>
        </p:nvPicPr>
        <p:blipFill>
          <a:blip r:embed="rId3"/>
          <a:stretch>
            <a:fillRect/>
          </a:stretch>
        </p:blipFill>
        <p:spPr>
          <a:xfrm>
            <a:off x="6968066" y="3169186"/>
            <a:ext cx="2675850" cy="3272493"/>
          </a:xfrm>
          <a:prstGeom prst="rect">
            <a:avLst/>
          </a:prstGeom>
        </p:spPr>
      </p:pic>
    </p:spTree>
    <p:extLst>
      <p:ext uri="{BB962C8B-B14F-4D97-AF65-F5344CB8AC3E}">
        <p14:creationId xmlns:p14="http://schemas.microsoft.com/office/powerpoint/2010/main" val="95779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97011" y="1658054"/>
            <a:ext cx="4761921" cy="2308324"/>
          </a:xfrm>
          <a:prstGeom prst="rect">
            <a:avLst/>
          </a:prstGeom>
        </p:spPr>
        <p:txBody>
          <a:bodyPr wrap="square">
            <a:spAutoFit/>
          </a:bodyPr>
          <a:lstStyle/>
          <a:p>
            <a:pPr marL="303809" indent="-303809" algn="just" defTabSz="894615">
              <a:buFont typeface="Arial" panose="020B0604020202020204" pitchFamily="34" charset="0"/>
              <a:buChar char="•"/>
            </a:pPr>
            <a:r>
              <a:rPr lang="es-MX" sz="2400" dirty="0">
                <a:solidFill>
                  <a:prstClr val="black"/>
                </a:solidFill>
              </a:rPr>
              <a:t>Incorporación de estudiantes de beca - salario de las áreas relacionadas con las artes y la cultura a colaborar en el proyecto escolar de las escuelas que participen en el PEC Plus.</a:t>
            </a: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2" y="1264510"/>
            <a:ext cx="4162374" cy="400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10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875</Words>
  <Application>Microsoft Office PowerPoint</Application>
  <PresentationFormat>Personalizado</PresentationFormat>
  <Paragraphs>61</Paragraphs>
  <Slides>14</Slides>
  <Notes>8</Notes>
  <HiddenSlides>0</HiddenSlides>
  <MMClips>0</MMClips>
  <ScaleCrop>false</ScaleCrop>
  <HeadingPairs>
    <vt:vector size="4" baseType="variant">
      <vt:variant>
        <vt:lpstr>Tema</vt:lpstr>
      </vt:variant>
      <vt:variant>
        <vt:i4>3</vt:i4>
      </vt:variant>
      <vt:variant>
        <vt:lpstr>Títulos de diapositiva</vt:lpstr>
      </vt:variant>
      <vt:variant>
        <vt:i4>14</vt:i4>
      </vt:variant>
    </vt:vector>
  </HeadingPairs>
  <TitlesOfParts>
    <vt:vector size="17" baseType="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dc:creator>
  <cp:lastModifiedBy>Margarita</cp:lastModifiedBy>
  <cp:revision>21</cp:revision>
  <dcterms:created xsi:type="dcterms:W3CDTF">2015-09-22T12:27:06Z</dcterms:created>
  <dcterms:modified xsi:type="dcterms:W3CDTF">2015-09-29T00:58:23Z</dcterms:modified>
</cp:coreProperties>
</file>