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52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2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2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953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06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1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14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486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986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50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48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823D-285F-46DB-84DB-F42DA466B4A5}" type="datetimeFigureOut">
              <a:rPr lang="es-MX" smtClean="0"/>
              <a:t>22/09/2015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26FA6-A4E0-49D9-AB69-092BDA6182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924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vytenprueba.inea.gob.mx/cursoasesore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ea.gob.mx/" TargetMode="External"/><Relationship Id="rId5" Type="http://schemas.openxmlformats.org/officeDocument/2006/relationships/hyperlink" Target="http://conevyt.org.mx/" TargetMode="External"/><Relationship Id="rId4" Type="http://schemas.openxmlformats.org/officeDocument/2006/relationships/hyperlink" Target="http://www.ineaformate.conevyt.org.mx/index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1588"/>
            <a:ext cx="9285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85266" y="3331296"/>
            <a:ext cx="700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EN LÍNEA PARA EL ASESOR DEL MEVYT</a:t>
            </a:r>
            <a:endParaRPr lang="es-MX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71800" y="476672"/>
            <a:ext cx="360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Dirección Académica</a:t>
            </a:r>
            <a:endParaRPr lang="es-MX" sz="1000" b="1" dirty="0"/>
          </a:p>
          <a:p>
            <a:pPr algn="ctr"/>
            <a:r>
              <a:rPr lang="es-ES" sz="1000" b="1" dirty="0"/>
              <a:t>Subdirección de Formación de Figuras educativas</a:t>
            </a:r>
            <a:endParaRPr lang="es-MX" sz="1000" b="1" dirty="0"/>
          </a:p>
          <a:p>
            <a:pPr algn="ctr"/>
            <a:r>
              <a:rPr lang="es-ES" sz="1000" b="1" dirty="0"/>
              <a:t>Apoyo a las Estrategias de </a:t>
            </a:r>
            <a:r>
              <a:rPr lang="es-ES" sz="1000" b="1" dirty="0" smtClean="0"/>
              <a:t>Formación</a:t>
            </a:r>
          </a:p>
          <a:p>
            <a:pPr algn="ctr"/>
            <a:r>
              <a:rPr lang="es-ES" sz="1000" b="1" dirty="0" smtClean="0"/>
              <a:t>2015</a:t>
            </a:r>
            <a:endParaRPr lang="es-MX" sz="1000" b="1" dirty="0"/>
          </a:p>
        </p:txBody>
      </p:sp>
    </p:spTree>
    <p:extLst>
      <p:ext uri="{BB962C8B-B14F-4D97-AF65-F5344CB8AC3E}">
        <p14:creationId xmlns:p14="http://schemas.microsoft.com/office/powerpoint/2010/main" val="427298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84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98884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El </a:t>
            </a:r>
            <a:r>
              <a:rPr lang="es-MX" dirty="0"/>
              <a:t>correo de confirmación en algunos casos, llega a la carpeta de “correo no deseado”, por lo que hay que sugerir al usuario que si no ha recibido el correo revise esa carpeta. </a:t>
            </a:r>
          </a:p>
          <a:p>
            <a:r>
              <a:rPr lang="es-MX" dirty="0" smtClean="0"/>
              <a:t>Al </a:t>
            </a:r>
            <a:r>
              <a:rPr lang="es-MX" dirty="0"/>
              <a:t>dar clic sobre la liga de confirmación, la liga abrirá la página de confirmación del curso en línea, como se muestra en el ejemplo: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4822" y="1340767"/>
            <a:ext cx="1454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REGISTRO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9" y="3717032"/>
            <a:ext cx="7762366" cy="133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9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1588"/>
            <a:ext cx="9285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74958" y="1772816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</a:rPr>
              <a:t>PROPÓSITOS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Contar </a:t>
            </a:r>
            <a:r>
              <a:rPr lang="es-MX" dirty="0"/>
              <a:t>con una modalidad en línea que permita fortalecer y facilitar la formación inicial de los asesores.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Ampliar la oferta y opciones de formación para los asesores educativos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Verificar </a:t>
            </a:r>
            <a:r>
              <a:rPr lang="es-MX" dirty="0"/>
              <a:t>mediante el seguimiento, los aprendizajes adquiridos por los asesores, y contribuir a que inicien adecuadamente su labor. </a:t>
            </a:r>
          </a:p>
          <a:p>
            <a:endParaRPr lang="es-MX" dirty="0"/>
          </a:p>
          <a:p>
            <a:endParaRPr lang="es-MX" b="1" dirty="0" smtClean="0">
              <a:solidFill>
                <a:srgbClr val="C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71" y="4653136"/>
            <a:ext cx="236765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1588"/>
            <a:ext cx="9285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268760"/>
            <a:ext cx="80648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r>
              <a:rPr lang="es-MX" sz="2400" b="1" dirty="0" smtClean="0">
                <a:solidFill>
                  <a:srgbClr val="C00000"/>
                </a:solidFill>
              </a:rPr>
              <a:t>CARACTERÍSTICAS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Tiene tres Unidades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Cuenta con 32 actividades secuenciadas e interactivas que se pueden guardar, en las que encontrará diálogos tanto escritos como sonoros, por lo que es recomendable utilizar una computadora que tenga bocinas o utilizar audífonos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El estudio del curso en línea Para el asesor del MEVyT cubre la etapa de formación inicial.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Si  se atiende otra vertiente (MEVyT 10-14 o Jornaleros Agrícolas Migrantes) se tendrá que recibir formación complementaria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Los asesores que atienden el nivel inicial se tendrán que formar en la propuesta metodológica para la alfabetización.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37" y="4799184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84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1484783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CARACTERÍSTICAS</a:t>
            </a:r>
          </a:p>
          <a:p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Al término de cada Unidad encontrará una autoevaluación que se califica de forma inmediata y automática y  le permitirá valorar sus avances, así como ubicar los contenidos que requiera reforzar.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Se considera la autoevaluación de cada unidad como aceptable cuando logra una calificación mayor a 8, de lo contrario tendrá que intentar resolverla nuevamente, previo un repaso general de los contenidos, pasadas 24 horas.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El curso es auto administrable. 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5144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3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84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1384669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VENTAJAS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Contar con una formación flexible y a distancia.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Contar </a:t>
            </a:r>
            <a:r>
              <a:rPr lang="es-MX" dirty="0"/>
              <a:t>con el material necesario al abordar el curso.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Tener </a:t>
            </a:r>
            <a:r>
              <a:rPr lang="es-MX" dirty="0"/>
              <a:t>ejercicios animados y sonoros que facilitan el aprendizaje.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Participar </a:t>
            </a:r>
            <a:r>
              <a:rPr lang="es-MX" dirty="0"/>
              <a:t>en foros de discusión, dudas e intercambio de experiencias.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Contar </a:t>
            </a:r>
            <a:r>
              <a:rPr lang="es-MX" dirty="0"/>
              <a:t>con una realimentación constante en el propio material.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Avanzar </a:t>
            </a:r>
            <a:r>
              <a:rPr lang="es-MX" dirty="0"/>
              <a:t>al ritmo que el asesor requiera.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Obtener </a:t>
            </a:r>
            <a:r>
              <a:rPr lang="es-MX" dirty="0"/>
              <a:t>inmediatamente los resultados.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Si </a:t>
            </a:r>
            <a:r>
              <a:rPr lang="es-MX" dirty="0"/>
              <a:t>se aprobó el curso tener una </a:t>
            </a:r>
            <a:r>
              <a:rPr lang="es-MX" i="1" dirty="0"/>
              <a:t>Constancia de participación y acreditación</a:t>
            </a:r>
            <a:r>
              <a:rPr lang="es-MX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Si </a:t>
            </a:r>
            <a:r>
              <a:rPr lang="es-MX" dirty="0"/>
              <a:t>no se aprobó el curso, tener oportunidades para estudiar y reforzar los temas y poder aprobar las autoevaluaciones presentándolas nuevamente. </a:t>
            </a:r>
          </a:p>
        </p:txBody>
      </p:sp>
    </p:spTree>
    <p:extLst>
      <p:ext uri="{BB962C8B-B14F-4D97-AF65-F5344CB8AC3E}">
        <p14:creationId xmlns:p14="http://schemas.microsoft.com/office/powerpoint/2010/main" val="49481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84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412776"/>
            <a:ext cx="2839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¿Cómo </a:t>
            </a:r>
            <a:r>
              <a:rPr lang="es-MX" sz="2000" b="1" dirty="0">
                <a:solidFill>
                  <a:srgbClr val="C00000"/>
                </a:solidFill>
              </a:rPr>
              <a:t>ingresar al </a:t>
            </a:r>
            <a:r>
              <a:rPr lang="es-MX" sz="2000" b="1" dirty="0" smtClean="0">
                <a:solidFill>
                  <a:srgbClr val="C00000"/>
                </a:solidFill>
              </a:rPr>
              <a:t>curso?</a:t>
            </a:r>
          </a:p>
          <a:p>
            <a:endParaRPr lang="es-MX" sz="2000" b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7584" y="2117404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Por la plataforma Moodle en la dirección: </a:t>
            </a:r>
            <a:r>
              <a:rPr lang="es-MX" dirty="0" smtClean="0">
                <a:hlinkClick r:id="rId3"/>
              </a:rPr>
              <a:t>http://</a:t>
            </a:r>
            <a:r>
              <a:rPr lang="es-MX" dirty="0">
                <a:hlinkClick r:id="rId3"/>
              </a:rPr>
              <a:t>mevytenprueba.inea.gob.mx/cursoasesores</a:t>
            </a:r>
            <a:r>
              <a:rPr lang="es-MX" dirty="0" smtClean="0">
                <a:hlinkClick r:id="rId3"/>
              </a:rPr>
              <a:t>/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Por </a:t>
            </a:r>
            <a:r>
              <a:rPr lang="es-MX" dirty="0"/>
              <a:t>el sitio de formación </a:t>
            </a:r>
            <a:r>
              <a:rPr lang="es-MX" dirty="0" err="1"/>
              <a:t>FormaT</a:t>
            </a:r>
            <a:r>
              <a:rPr lang="es-MX" dirty="0"/>
              <a:t>: </a:t>
            </a:r>
            <a:r>
              <a:rPr lang="es-MX" dirty="0">
                <a:hlinkClick r:id="rId4"/>
              </a:rPr>
              <a:t>http://</a:t>
            </a:r>
            <a:r>
              <a:rPr lang="es-MX" dirty="0" smtClean="0">
                <a:hlinkClick r:id="rId4"/>
              </a:rPr>
              <a:t>www.ineaformate.conevyt.org.mx/index.php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Por </a:t>
            </a:r>
            <a:r>
              <a:rPr lang="es-MX" dirty="0"/>
              <a:t>el portal </a:t>
            </a:r>
            <a:r>
              <a:rPr lang="es-MX" dirty="0" err="1"/>
              <a:t>CONEVyT</a:t>
            </a:r>
            <a:r>
              <a:rPr lang="es-MX" dirty="0"/>
              <a:t> </a:t>
            </a:r>
            <a:endParaRPr lang="es-MX" dirty="0" smtClean="0"/>
          </a:p>
          <a:p>
            <a:r>
              <a:rPr lang="es-MX" dirty="0" smtClean="0">
                <a:hlinkClick r:id="rId5"/>
              </a:rPr>
              <a:t>http</a:t>
            </a:r>
            <a:r>
              <a:rPr lang="es-MX" dirty="0">
                <a:hlinkClick r:id="rId5"/>
              </a:rPr>
              <a:t>://conevyt.org.mx</a:t>
            </a:r>
            <a:r>
              <a:rPr lang="es-MX" dirty="0" smtClean="0">
                <a:hlinkClick r:id="rId5"/>
              </a:rPr>
              <a:t>/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Por </a:t>
            </a:r>
            <a:r>
              <a:rPr lang="es-MX" dirty="0"/>
              <a:t>el portal del INEA: </a:t>
            </a:r>
            <a:endParaRPr lang="es-MX" dirty="0" smtClean="0"/>
          </a:p>
          <a:p>
            <a:r>
              <a:rPr lang="es-MX" dirty="0" smtClean="0">
                <a:hlinkClick r:id="rId6"/>
              </a:rPr>
              <a:t>http</a:t>
            </a:r>
            <a:r>
              <a:rPr lang="es-MX" dirty="0">
                <a:hlinkClick r:id="rId6"/>
              </a:rPr>
              <a:t>://www.inea.gob.mx</a:t>
            </a:r>
            <a:r>
              <a:rPr lang="es-MX" dirty="0" smtClean="0">
                <a:hlinkClick r:id="rId6"/>
              </a:rPr>
              <a:t>/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423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Presentacio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84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1484784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¿Cómo </a:t>
            </a:r>
            <a:r>
              <a:rPr lang="es-MX" sz="2000" b="1" dirty="0">
                <a:solidFill>
                  <a:srgbClr val="C00000"/>
                </a:solidFill>
              </a:rPr>
              <a:t>ingresar al </a:t>
            </a:r>
            <a:r>
              <a:rPr lang="es-MX" sz="2000" b="1" dirty="0" smtClean="0">
                <a:solidFill>
                  <a:srgbClr val="C00000"/>
                </a:solidFill>
              </a:rPr>
              <a:t>curso?</a:t>
            </a:r>
          </a:p>
          <a:p>
            <a:endParaRPr lang="es-MX" sz="2000" b="1" dirty="0" smtClean="0">
              <a:solidFill>
                <a:srgbClr val="C00000"/>
              </a:solidFill>
            </a:endParaRPr>
          </a:p>
          <a:p>
            <a:r>
              <a:rPr lang="es-MX" sz="2000" dirty="0"/>
              <a:t>Al inicio se despliegan tres opciones: </a:t>
            </a:r>
            <a:endParaRPr lang="es-MX" sz="2000" dirty="0" smtClean="0"/>
          </a:p>
          <a:p>
            <a:endParaRPr lang="es-MX" sz="2000" b="1" dirty="0"/>
          </a:p>
          <a:p>
            <a:r>
              <a:rPr lang="es-MX" sz="2000" b="1" dirty="0" smtClean="0"/>
              <a:t>EXPLORA</a:t>
            </a:r>
            <a:r>
              <a:rPr lang="es-MX" sz="2000" b="1" dirty="0"/>
              <a:t>. </a:t>
            </a:r>
            <a:r>
              <a:rPr lang="es-MX" sz="2000" dirty="0" smtClean="0"/>
              <a:t>Para </a:t>
            </a:r>
            <a:r>
              <a:rPr lang="es-MX" sz="2000" dirty="0"/>
              <a:t>conocer y explorar el Curso en Línea </a:t>
            </a:r>
            <a:r>
              <a:rPr lang="es-MX" sz="2000" i="1" dirty="0"/>
              <a:t>Para el asesor del </a:t>
            </a:r>
            <a:r>
              <a:rPr lang="es-MX" sz="2000" i="1" dirty="0" err="1"/>
              <a:t>MEVyT</a:t>
            </a:r>
            <a:r>
              <a:rPr lang="es-MX" sz="2000" i="1" dirty="0"/>
              <a:t> </a:t>
            </a:r>
            <a:r>
              <a:rPr lang="es-MX" sz="2000" dirty="0"/>
              <a:t>, sin necesidad de </a:t>
            </a:r>
            <a:r>
              <a:rPr lang="es-MX" sz="2000" dirty="0" smtClean="0"/>
              <a:t>registro. </a:t>
            </a:r>
          </a:p>
          <a:p>
            <a:endParaRPr lang="es-MX" sz="2000" dirty="0"/>
          </a:p>
          <a:p>
            <a:r>
              <a:rPr lang="es-MX" sz="2000" b="1" dirty="0" smtClean="0"/>
              <a:t>REGÍSTRATE</a:t>
            </a:r>
            <a:r>
              <a:rPr lang="es-MX" sz="2000" dirty="0"/>
              <a:t>. </a:t>
            </a:r>
            <a:r>
              <a:rPr lang="es-MX" sz="2000" dirty="0" smtClean="0"/>
              <a:t>Para realizar el </a:t>
            </a:r>
            <a:r>
              <a:rPr lang="es-MX" sz="2000" dirty="0"/>
              <a:t>registro en el curso para </a:t>
            </a:r>
            <a:r>
              <a:rPr lang="es-MX" sz="2000" dirty="0" smtClean="0"/>
              <a:t>iniciar </a:t>
            </a:r>
            <a:r>
              <a:rPr lang="es-MX" sz="2000" dirty="0"/>
              <a:t>su estudio. 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b="1" dirty="0" smtClean="0"/>
              <a:t>INGRESA</a:t>
            </a:r>
            <a:r>
              <a:rPr lang="es-MX" sz="2000" dirty="0"/>
              <a:t>. Elige esta opción si ya estás registrado y quieres empezar o continuar con el estudio del curso. </a:t>
            </a:r>
          </a:p>
        </p:txBody>
      </p:sp>
    </p:spTree>
    <p:extLst>
      <p:ext uri="{BB962C8B-B14F-4D97-AF65-F5344CB8AC3E}">
        <p14:creationId xmlns:p14="http://schemas.microsoft.com/office/powerpoint/2010/main" val="276831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84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1196751"/>
            <a:ext cx="1454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REGISTRO</a:t>
            </a:r>
          </a:p>
          <a:p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70080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</a:t>
            </a:r>
            <a:r>
              <a:rPr lang="es-MX" dirty="0" smtClean="0"/>
              <a:t>eleccionar </a:t>
            </a:r>
            <a:r>
              <a:rPr lang="es-MX" dirty="0"/>
              <a:t>la </a:t>
            </a:r>
            <a:r>
              <a:rPr lang="es-MX" dirty="0" smtClean="0"/>
              <a:t>opción</a:t>
            </a:r>
            <a:r>
              <a:rPr lang="es-MX" dirty="0"/>
              <a:t>: </a:t>
            </a:r>
            <a:r>
              <a:rPr lang="es-MX" b="1" dirty="0"/>
              <a:t>REGÍSTRATE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dirty="0" smtClean="0"/>
              <a:t>En La </a:t>
            </a:r>
            <a:r>
              <a:rPr lang="es-MX" dirty="0"/>
              <a:t>primera pantalla </a:t>
            </a:r>
            <a:r>
              <a:rPr lang="es-MX" dirty="0" smtClean="0"/>
              <a:t>del </a:t>
            </a:r>
            <a:r>
              <a:rPr lang="es-MX" dirty="0"/>
              <a:t>registro </a:t>
            </a:r>
            <a:r>
              <a:rPr lang="es-MX" dirty="0" smtClean="0"/>
              <a:t>el </a:t>
            </a:r>
            <a:r>
              <a:rPr lang="es-MX" dirty="0"/>
              <a:t>usuario deberá anotar su RFC, si no lo recuerda o no cuenta con él, puede dar clic en la instrucción: </a:t>
            </a:r>
            <a:r>
              <a:rPr lang="es-MX" i="1" dirty="0"/>
              <a:t>“¿Qué pasa si no recuerdo mi RFE/RFC? Da clic aquí”</a:t>
            </a:r>
            <a:r>
              <a:rPr lang="es-MX" dirty="0"/>
              <a:t> Ahí tendrá que escribir su nombre completo y fecha de nacimiento y la plataforma automáticamente recuperará el RFC. Posteriormente aparecerá una ventana en la que tendrá que anotar sus datos completos.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056784" cy="268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35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resentacio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84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177281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Una </a:t>
            </a:r>
            <a:r>
              <a:rPr lang="es-MX" dirty="0"/>
              <a:t>vez que haya proporcionado sus datos generales, su dirección de correo electrónico, la clave de usuario, y la contraseña, recibirá la confirmación del registro, en el correo que proporcionó, a través de un mensaje como éste: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3528" y="1196751"/>
            <a:ext cx="1454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REGISTRO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2696146"/>
            <a:ext cx="7776865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MX" sz="1200" dirty="0"/>
              <a:t>Hola, (Nombre del usuario) </a:t>
            </a:r>
          </a:p>
          <a:p>
            <a:r>
              <a:rPr lang="es-MX" sz="1200" dirty="0"/>
              <a:t>Se ha solicitado la apertura de una cuenta </a:t>
            </a:r>
            <a:r>
              <a:rPr lang="es-MX" sz="1200" dirty="0" smtClean="0"/>
              <a:t>en '</a:t>
            </a:r>
            <a:r>
              <a:rPr lang="es-MX" sz="1200" dirty="0" err="1" smtClean="0"/>
              <a:t>MEVyT</a:t>
            </a:r>
            <a:r>
              <a:rPr lang="es-MX" sz="1200" dirty="0" smtClean="0"/>
              <a:t> </a:t>
            </a:r>
            <a:r>
              <a:rPr lang="es-MX" sz="1200" dirty="0"/>
              <a:t>en línea' utilizando su dirección de correo. Para completar el proceso de inscripción haga clic aquí: </a:t>
            </a:r>
            <a:endParaRPr lang="es-MX" sz="1200" dirty="0" smtClean="0"/>
          </a:p>
          <a:p>
            <a:r>
              <a:rPr lang="es-MX" sz="1200" i="1" dirty="0" smtClean="0">
                <a:solidFill>
                  <a:srgbClr val="0070C0"/>
                </a:solidFill>
              </a:rPr>
              <a:t>http</a:t>
            </a:r>
            <a:r>
              <a:rPr lang="es-MX" sz="1200" i="1" dirty="0">
                <a:solidFill>
                  <a:srgbClr val="0070C0"/>
                </a:solidFill>
              </a:rPr>
              <a:t>://mevytenprueba.inea.gob.mx/cursoasesores/login/confirm.php?data=N1cajvYpGTNlHWF/lu&amp;id_user=1112&amp;id_rol=5 </a:t>
            </a:r>
            <a:endParaRPr lang="es-MX" sz="1200" i="1" dirty="0" smtClean="0">
              <a:solidFill>
                <a:srgbClr val="0070C0"/>
              </a:solidFill>
            </a:endParaRPr>
          </a:p>
          <a:p>
            <a:endParaRPr lang="es-MX" sz="1200" dirty="0"/>
          </a:p>
          <a:p>
            <a:r>
              <a:rPr lang="es-MX" sz="1200" dirty="0"/>
              <a:t>En la mayoría de programas de correo electrónico este enlace debería aparecer en azul. Si no funciona, córtelo y péguelo en la ventana de direcciones de su navegador. </a:t>
            </a:r>
            <a:endParaRPr lang="es-MX" sz="1200" dirty="0" smtClean="0"/>
          </a:p>
          <a:p>
            <a:endParaRPr lang="es-MX" sz="1200" dirty="0"/>
          </a:p>
          <a:p>
            <a:r>
              <a:rPr lang="es-MX" sz="1200" dirty="0"/>
              <a:t>Si necesita ayuda, contacte al responsable del curso de su estado </a:t>
            </a:r>
            <a:endParaRPr lang="es-MX" sz="1200" dirty="0" smtClean="0"/>
          </a:p>
          <a:p>
            <a:r>
              <a:rPr lang="es-MX" sz="1200" dirty="0" smtClean="0">
                <a:solidFill>
                  <a:srgbClr val="0070C0"/>
                </a:solidFill>
              </a:rPr>
              <a:t>http</a:t>
            </a:r>
            <a:r>
              <a:rPr lang="es-MX" sz="1200" dirty="0">
                <a:solidFill>
                  <a:srgbClr val="0070C0"/>
                </a:solidFill>
              </a:rPr>
              <a:t>://mevytenprueba.inea.gob.mx/cursoasesores/directorio.html</a:t>
            </a:r>
            <a:r>
              <a:rPr lang="es-MX" sz="1200" dirty="0"/>
              <a:t> </a:t>
            </a:r>
          </a:p>
          <a:p>
            <a:endParaRPr lang="es-MX" sz="1200" dirty="0" smtClean="0"/>
          </a:p>
          <a:p>
            <a:r>
              <a:rPr lang="es-MX" sz="1200" dirty="0" smtClean="0"/>
              <a:t>O </a:t>
            </a:r>
            <a:r>
              <a:rPr lang="es-MX" sz="1200" dirty="0"/>
              <a:t>puede enviar un correo al administrador del sitio</a:t>
            </a:r>
            <a:r>
              <a:rPr lang="es-MX" sz="1200" i="1" dirty="0"/>
              <a:t>: </a:t>
            </a:r>
            <a:endParaRPr lang="es-MX" sz="1200" dirty="0"/>
          </a:p>
          <a:p>
            <a:r>
              <a:rPr lang="es-MX" sz="1200" dirty="0">
                <a:solidFill>
                  <a:srgbClr val="0070C0"/>
                </a:solidFill>
              </a:rPr>
              <a:t>asesordelmevyt@inea.gob.mx </a:t>
            </a:r>
          </a:p>
        </p:txBody>
      </p:sp>
    </p:spTree>
    <p:extLst>
      <p:ext uri="{BB962C8B-B14F-4D97-AF65-F5344CB8AC3E}">
        <p14:creationId xmlns:p14="http://schemas.microsoft.com/office/powerpoint/2010/main" val="1111229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752</Words>
  <Application>Microsoft Office PowerPoint</Application>
  <PresentationFormat>Presentación en pantalla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Nora Estrada Marquez</dc:creator>
  <cp:lastModifiedBy>Nora Estrada Marquez</cp:lastModifiedBy>
  <cp:revision>3</cp:revision>
  <dcterms:created xsi:type="dcterms:W3CDTF">2015-09-22T20:57:39Z</dcterms:created>
  <dcterms:modified xsi:type="dcterms:W3CDTF">2015-09-22T21:10:33Z</dcterms:modified>
</cp:coreProperties>
</file>