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25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FD790E-8CD3-46D7-8C9C-531EB2FE7896}" type="datetimeFigureOut">
              <a:rPr lang="es-MX" smtClean="0"/>
              <a:t>21/07/2015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837EB2-7B74-49C6-8978-7BF58EC237F2}" type="slidenum">
              <a:rPr lang="es-MX" smtClean="0"/>
              <a:t>‹Nº›</a:t>
            </a:fld>
            <a:endParaRPr lang="es-MX"/>
          </a:p>
        </p:txBody>
      </p:sp>
    </p:spTree>
    <p:extLst>
      <p:ext uri="{BB962C8B-B14F-4D97-AF65-F5344CB8AC3E}">
        <p14:creationId xmlns:p14="http://schemas.microsoft.com/office/powerpoint/2010/main" val="1390250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Marcador de imagen de diapositiva"/>
          <p:cNvSpPr>
            <a:spLocks noGrp="1" noRot="1" noChangeAspect="1" noTextEdit="1"/>
          </p:cNvSpPr>
          <p:nvPr>
            <p:ph type="sldImg"/>
          </p:nvPr>
        </p:nvSpPr>
        <p:spPr>
          <a:ln/>
        </p:spPr>
      </p:sp>
      <p:sp>
        <p:nvSpPr>
          <p:cNvPr id="1024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MX" altLang="es-MX" smtClean="0"/>
          </a:p>
        </p:txBody>
      </p:sp>
      <p:sp>
        <p:nvSpPr>
          <p:cNvPr id="1024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7675" eaLnBrk="0" hangingPunct="0">
              <a:defRPr>
                <a:solidFill>
                  <a:schemeClr val="tx1"/>
                </a:solidFill>
                <a:latin typeface="Arial" pitchFamily="34" charset="0"/>
              </a:defRPr>
            </a:lvl1pPr>
            <a:lvl2pPr marL="742950" indent="-285750" defTabSz="447675" eaLnBrk="0" hangingPunct="0">
              <a:defRPr>
                <a:solidFill>
                  <a:schemeClr val="tx1"/>
                </a:solidFill>
                <a:latin typeface="Arial" pitchFamily="34" charset="0"/>
              </a:defRPr>
            </a:lvl2pPr>
            <a:lvl3pPr marL="1143000" indent="-228600" defTabSz="447675" eaLnBrk="0" hangingPunct="0">
              <a:defRPr>
                <a:solidFill>
                  <a:schemeClr val="tx1"/>
                </a:solidFill>
                <a:latin typeface="Arial" pitchFamily="34" charset="0"/>
              </a:defRPr>
            </a:lvl3pPr>
            <a:lvl4pPr marL="1600200" indent="-228600" defTabSz="447675" eaLnBrk="0" hangingPunct="0">
              <a:defRPr>
                <a:solidFill>
                  <a:schemeClr val="tx1"/>
                </a:solidFill>
                <a:latin typeface="Arial" pitchFamily="34" charset="0"/>
              </a:defRPr>
            </a:lvl4pPr>
            <a:lvl5pPr marL="2057400" indent="-228600" defTabSz="447675" eaLnBrk="0" hangingPunct="0">
              <a:defRPr>
                <a:solidFill>
                  <a:schemeClr val="tx1"/>
                </a:solidFill>
                <a:latin typeface="Arial" pitchFamily="34" charset="0"/>
              </a:defRPr>
            </a:lvl5pPr>
            <a:lvl6pPr marL="2514600" indent="-228600" defTabSz="447675" eaLnBrk="0" fontAlgn="base" hangingPunct="0">
              <a:spcBef>
                <a:spcPct val="0"/>
              </a:spcBef>
              <a:spcAft>
                <a:spcPct val="0"/>
              </a:spcAft>
              <a:defRPr>
                <a:solidFill>
                  <a:schemeClr val="tx1"/>
                </a:solidFill>
                <a:latin typeface="Arial" pitchFamily="34" charset="0"/>
              </a:defRPr>
            </a:lvl6pPr>
            <a:lvl7pPr marL="2971800" indent="-228600" defTabSz="447675" eaLnBrk="0" fontAlgn="base" hangingPunct="0">
              <a:spcBef>
                <a:spcPct val="0"/>
              </a:spcBef>
              <a:spcAft>
                <a:spcPct val="0"/>
              </a:spcAft>
              <a:defRPr>
                <a:solidFill>
                  <a:schemeClr val="tx1"/>
                </a:solidFill>
                <a:latin typeface="Arial" pitchFamily="34" charset="0"/>
              </a:defRPr>
            </a:lvl7pPr>
            <a:lvl8pPr marL="3429000" indent="-228600" defTabSz="447675" eaLnBrk="0" fontAlgn="base" hangingPunct="0">
              <a:spcBef>
                <a:spcPct val="0"/>
              </a:spcBef>
              <a:spcAft>
                <a:spcPct val="0"/>
              </a:spcAft>
              <a:defRPr>
                <a:solidFill>
                  <a:schemeClr val="tx1"/>
                </a:solidFill>
                <a:latin typeface="Arial" pitchFamily="34" charset="0"/>
              </a:defRPr>
            </a:lvl8pPr>
            <a:lvl9pPr marL="3886200" indent="-228600" defTabSz="447675" eaLnBrk="0" fontAlgn="base" hangingPunct="0">
              <a:spcBef>
                <a:spcPct val="0"/>
              </a:spcBef>
              <a:spcAft>
                <a:spcPct val="0"/>
              </a:spcAft>
              <a:defRPr>
                <a:solidFill>
                  <a:schemeClr val="tx1"/>
                </a:solidFill>
                <a:latin typeface="Arial" pitchFamily="34" charset="0"/>
              </a:defRPr>
            </a:lvl9pPr>
          </a:lstStyle>
          <a:p>
            <a:pPr eaLnBrk="1" hangingPunct="1"/>
            <a:fld id="{6C63C291-6B4A-4A49-97DE-8005C504A2DB}" type="slidenum">
              <a:rPr lang="es-MX" altLang="es-MX" smtClean="0">
                <a:latin typeface="Calibri" pitchFamily="34" charset="0"/>
              </a:rPr>
              <a:pPr eaLnBrk="1" hangingPunct="1"/>
              <a:t>2</a:t>
            </a:fld>
            <a:endParaRPr lang="es-MX" altLang="es-MX"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Marcador de imagen de diapositiva"/>
          <p:cNvSpPr>
            <a:spLocks noGrp="1" noRot="1" noChangeAspect="1" noTextEdit="1"/>
          </p:cNvSpPr>
          <p:nvPr>
            <p:ph type="sldImg"/>
          </p:nvPr>
        </p:nvSpPr>
        <p:spPr>
          <a:ln/>
        </p:spPr>
      </p:sp>
      <p:sp>
        <p:nvSpPr>
          <p:cNvPr id="1126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MX" altLang="es-MX" smtClean="0"/>
          </a:p>
        </p:txBody>
      </p:sp>
      <p:sp>
        <p:nvSpPr>
          <p:cNvPr id="1126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7675" eaLnBrk="0" hangingPunct="0">
              <a:defRPr>
                <a:solidFill>
                  <a:schemeClr val="tx1"/>
                </a:solidFill>
                <a:latin typeface="Arial" pitchFamily="34" charset="0"/>
              </a:defRPr>
            </a:lvl1pPr>
            <a:lvl2pPr marL="742950" indent="-285750" defTabSz="447675" eaLnBrk="0" hangingPunct="0">
              <a:defRPr>
                <a:solidFill>
                  <a:schemeClr val="tx1"/>
                </a:solidFill>
                <a:latin typeface="Arial" pitchFamily="34" charset="0"/>
              </a:defRPr>
            </a:lvl2pPr>
            <a:lvl3pPr marL="1143000" indent="-228600" defTabSz="447675" eaLnBrk="0" hangingPunct="0">
              <a:defRPr>
                <a:solidFill>
                  <a:schemeClr val="tx1"/>
                </a:solidFill>
                <a:latin typeface="Arial" pitchFamily="34" charset="0"/>
              </a:defRPr>
            </a:lvl3pPr>
            <a:lvl4pPr marL="1600200" indent="-228600" defTabSz="447675" eaLnBrk="0" hangingPunct="0">
              <a:defRPr>
                <a:solidFill>
                  <a:schemeClr val="tx1"/>
                </a:solidFill>
                <a:latin typeface="Arial" pitchFamily="34" charset="0"/>
              </a:defRPr>
            </a:lvl4pPr>
            <a:lvl5pPr marL="2057400" indent="-228600" defTabSz="447675" eaLnBrk="0" hangingPunct="0">
              <a:defRPr>
                <a:solidFill>
                  <a:schemeClr val="tx1"/>
                </a:solidFill>
                <a:latin typeface="Arial" pitchFamily="34" charset="0"/>
              </a:defRPr>
            </a:lvl5pPr>
            <a:lvl6pPr marL="2514600" indent="-228600" defTabSz="447675" eaLnBrk="0" fontAlgn="base" hangingPunct="0">
              <a:spcBef>
                <a:spcPct val="0"/>
              </a:spcBef>
              <a:spcAft>
                <a:spcPct val="0"/>
              </a:spcAft>
              <a:defRPr>
                <a:solidFill>
                  <a:schemeClr val="tx1"/>
                </a:solidFill>
                <a:latin typeface="Arial" pitchFamily="34" charset="0"/>
              </a:defRPr>
            </a:lvl6pPr>
            <a:lvl7pPr marL="2971800" indent="-228600" defTabSz="447675" eaLnBrk="0" fontAlgn="base" hangingPunct="0">
              <a:spcBef>
                <a:spcPct val="0"/>
              </a:spcBef>
              <a:spcAft>
                <a:spcPct val="0"/>
              </a:spcAft>
              <a:defRPr>
                <a:solidFill>
                  <a:schemeClr val="tx1"/>
                </a:solidFill>
                <a:latin typeface="Arial" pitchFamily="34" charset="0"/>
              </a:defRPr>
            </a:lvl7pPr>
            <a:lvl8pPr marL="3429000" indent="-228600" defTabSz="447675" eaLnBrk="0" fontAlgn="base" hangingPunct="0">
              <a:spcBef>
                <a:spcPct val="0"/>
              </a:spcBef>
              <a:spcAft>
                <a:spcPct val="0"/>
              </a:spcAft>
              <a:defRPr>
                <a:solidFill>
                  <a:schemeClr val="tx1"/>
                </a:solidFill>
                <a:latin typeface="Arial" pitchFamily="34" charset="0"/>
              </a:defRPr>
            </a:lvl8pPr>
            <a:lvl9pPr marL="3886200" indent="-228600" defTabSz="447675" eaLnBrk="0" fontAlgn="base" hangingPunct="0">
              <a:spcBef>
                <a:spcPct val="0"/>
              </a:spcBef>
              <a:spcAft>
                <a:spcPct val="0"/>
              </a:spcAft>
              <a:defRPr>
                <a:solidFill>
                  <a:schemeClr val="tx1"/>
                </a:solidFill>
                <a:latin typeface="Arial" pitchFamily="34" charset="0"/>
              </a:defRPr>
            </a:lvl9pPr>
          </a:lstStyle>
          <a:p>
            <a:pPr eaLnBrk="1" hangingPunct="1"/>
            <a:fld id="{91946351-FDD2-4F14-AF01-104B621AEF4F}" type="slidenum">
              <a:rPr lang="es-MX" altLang="es-MX" smtClean="0">
                <a:latin typeface="Calibri" pitchFamily="34" charset="0"/>
              </a:rPr>
              <a:pPr eaLnBrk="1" hangingPunct="1"/>
              <a:t>3</a:t>
            </a:fld>
            <a:endParaRPr lang="es-MX" altLang="es-MX"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imagen de diapositiva"/>
          <p:cNvSpPr>
            <a:spLocks noGrp="1" noRot="1" noChangeAspect="1" noTextEdit="1"/>
          </p:cNvSpPr>
          <p:nvPr>
            <p:ph type="sldImg"/>
          </p:nvPr>
        </p:nvSpPr>
        <p:spPr>
          <a:ln/>
        </p:spPr>
      </p:sp>
      <p:sp>
        <p:nvSpPr>
          <p:cNvPr id="1229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MX" altLang="es-MX" smtClean="0"/>
          </a:p>
        </p:txBody>
      </p:sp>
      <p:sp>
        <p:nvSpPr>
          <p:cNvPr id="1229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7675" eaLnBrk="0" hangingPunct="0">
              <a:defRPr>
                <a:solidFill>
                  <a:schemeClr val="tx1"/>
                </a:solidFill>
                <a:latin typeface="Arial" pitchFamily="34" charset="0"/>
              </a:defRPr>
            </a:lvl1pPr>
            <a:lvl2pPr marL="742950" indent="-285750" defTabSz="447675" eaLnBrk="0" hangingPunct="0">
              <a:defRPr>
                <a:solidFill>
                  <a:schemeClr val="tx1"/>
                </a:solidFill>
                <a:latin typeface="Arial" pitchFamily="34" charset="0"/>
              </a:defRPr>
            </a:lvl2pPr>
            <a:lvl3pPr marL="1143000" indent="-228600" defTabSz="447675" eaLnBrk="0" hangingPunct="0">
              <a:defRPr>
                <a:solidFill>
                  <a:schemeClr val="tx1"/>
                </a:solidFill>
                <a:latin typeface="Arial" pitchFamily="34" charset="0"/>
              </a:defRPr>
            </a:lvl3pPr>
            <a:lvl4pPr marL="1600200" indent="-228600" defTabSz="447675" eaLnBrk="0" hangingPunct="0">
              <a:defRPr>
                <a:solidFill>
                  <a:schemeClr val="tx1"/>
                </a:solidFill>
                <a:latin typeface="Arial" pitchFamily="34" charset="0"/>
              </a:defRPr>
            </a:lvl4pPr>
            <a:lvl5pPr marL="2057400" indent="-228600" defTabSz="447675" eaLnBrk="0" hangingPunct="0">
              <a:defRPr>
                <a:solidFill>
                  <a:schemeClr val="tx1"/>
                </a:solidFill>
                <a:latin typeface="Arial" pitchFamily="34" charset="0"/>
              </a:defRPr>
            </a:lvl5pPr>
            <a:lvl6pPr marL="2514600" indent="-228600" defTabSz="447675" eaLnBrk="0" fontAlgn="base" hangingPunct="0">
              <a:spcBef>
                <a:spcPct val="0"/>
              </a:spcBef>
              <a:spcAft>
                <a:spcPct val="0"/>
              </a:spcAft>
              <a:defRPr>
                <a:solidFill>
                  <a:schemeClr val="tx1"/>
                </a:solidFill>
                <a:latin typeface="Arial" pitchFamily="34" charset="0"/>
              </a:defRPr>
            </a:lvl6pPr>
            <a:lvl7pPr marL="2971800" indent="-228600" defTabSz="447675" eaLnBrk="0" fontAlgn="base" hangingPunct="0">
              <a:spcBef>
                <a:spcPct val="0"/>
              </a:spcBef>
              <a:spcAft>
                <a:spcPct val="0"/>
              </a:spcAft>
              <a:defRPr>
                <a:solidFill>
                  <a:schemeClr val="tx1"/>
                </a:solidFill>
                <a:latin typeface="Arial" pitchFamily="34" charset="0"/>
              </a:defRPr>
            </a:lvl7pPr>
            <a:lvl8pPr marL="3429000" indent="-228600" defTabSz="447675" eaLnBrk="0" fontAlgn="base" hangingPunct="0">
              <a:spcBef>
                <a:spcPct val="0"/>
              </a:spcBef>
              <a:spcAft>
                <a:spcPct val="0"/>
              </a:spcAft>
              <a:defRPr>
                <a:solidFill>
                  <a:schemeClr val="tx1"/>
                </a:solidFill>
                <a:latin typeface="Arial" pitchFamily="34" charset="0"/>
              </a:defRPr>
            </a:lvl8pPr>
            <a:lvl9pPr marL="3886200" indent="-228600" defTabSz="447675" eaLnBrk="0" fontAlgn="base" hangingPunct="0">
              <a:spcBef>
                <a:spcPct val="0"/>
              </a:spcBef>
              <a:spcAft>
                <a:spcPct val="0"/>
              </a:spcAft>
              <a:defRPr>
                <a:solidFill>
                  <a:schemeClr val="tx1"/>
                </a:solidFill>
                <a:latin typeface="Arial" pitchFamily="34" charset="0"/>
              </a:defRPr>
            </a:lvl9pPr>
          </a:lstStyle>
          <a:p>
            <a:pPr eaLnBrk="1" hangingPunct="1"/>
            <a:fld id="{D8EF7BF1-B396-4C14-B304-6E639578109F}" type="slidenum">
              <a:rPr lang="es-MX" altLang="es-MX" smtClean="0">
                <a:latin typeface="Calibri" pitchFamily="34" charset="0"/>
              </a:rPr>
              <a:pPr eaLnBrk="1" hangingPunct="1"/>
              <a:t>4</a:t>
            </a:fld>
            <a:endParaRPr lang="es-MX" altLang="es-MX"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imagen de diapositiva"/>
          <p:cNvSpPr>
            <a:spLocks noGrp="1" noRot="1" noChangeAspect="1" noTextEdit="1"/>
          </p:cNvSpPr>
          <p:nvPr>
            <p:ph type="sldImg"/>
          </p:nvPr>
        </p:nvSpPr>
        <p:spPr>
          <a:ln/>
        </p:spPr>
      </p:sp>
      <p:sp>
        <p:nvSpPr>
          <p:cNvPr id="1331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MX" altLang="es-MX" smtClean="0"/>
          </a:p>
        </p:txBody>
      </p:sp>
      <p:sp>
        <p:nvSpPr>
          <p:cNvPr id="1331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7675" eaLnBrk="0" hangingPunct="0">
              <a:defRPr>
                <a:solidFill>
                  <a:schemeClr val="tx1"/>
                </a:solidFill>
                <a:latin typeface="Arial" pitchFamily="34" charset="0"/>
              </a:defRPr>
            </a:lvl1pPr>
            <a:lvl2pPr marL="742950" indent="-285750" defTabSz="447675" eaLnBrk="0" hangingPunct="0">
              <a:defRPr>
                <a:solidFill>
                  <a:schemeClr val="tx1"/>
                </a:solidFill>
                <a:latin typeface="Arial" pitchFamily="34" charset="0"/>
              </a:defRPr>
            </a:lvl2pPr>
            <a:lvl3pPr marL="1143000" indent="-228600" defTabSz="447675" eaLnBrk="0" hangingPunct="0">
              <a:defRPr>
                <a:solidFill>
                  <a:schemeClr val="tx1"/>
                </a:solidFill>
                <a:latin typeface="Arial" pitchFamily="34" charset="0"/>
              </a:defRPr>
            </a:lvl3pPr>
            <a:lvl4pPr marL="1600200" indent="-228600" defTabSz="447675" eaLnBrk="0" hangingPunct="0">
              <a:defRPr>
                <a:solidFill>
                  <a:schemeClr val="tx1"/>
                </a:solidFill>
                <a:latin typeface="Arial" pitchFamily="34" charset="0"/>
              </a:defRPr>
            </a:lvl4pPr>
            <a:lvl5pPr marL="2057400" indent="-228600" defTabSz="447675" eaLnBrk="0" hangingPunct="0">
              <a:defRPr>
                <a:solidFill>
                  <a:schemeClr val="tx1"/>
                </a:solidFill>
                <a:latin typeface="Arial" pitchFamily="34" charset="0"/>
              </a:defRPr>
            </a:lvl5pPr>
            <a:lvl6pPr marL="2514600" indent="-228600" defTabSz="447675" eaLnBrk="0" fontAlgn="base" hangingPunct="0">
              <a:spcBef>
                <a:spcPct val="0"/>
              </a:spcBef>
              <a:spcAft>
                <a:spcPct val="0"/>
              </a:spcAft>
              <a:defRPr>
                <a:solidFill>
                  <a:schemeClr val="tx1"/>
                </a:solidFill>
                <a:latin typeface="Arial" pitchFamily="34" charset="0"/>
              </a:defRPr>
            </a:lvl6pPr>
            <a:lvl7pPr marL="2971800" indent="-228600" defTabSz="447675" eaLnBrk="0" fontAlgn="base" hangingPunct="0">
              <a:spcBef>
                <a:spcPct val="0"/>
              </a:spcBef>
              <a:spcAft>
                <a:spcPct val="0"/>
              </a:spcAft>
              <a:defRPr>
                <a:solidFill>
                  <a:schemeClr val="tx1"/>
                </a:solidFill>
                <a:latin typeface="Arial" pitchFamily="34" charset="0"/>
              </a:defRPr>
            </a:lvl7pPr>
            <a:lvl8pPr marL="3429000" indent="-228600" defTabSz="447675" eaLnBrk="0" fontAlgn="base" hangingPunct="0">
              <a:spcBef>
                <a:spcPct val="0"/>
              </a:spcBef>
              <a:spcAft>
                <a:spcPct val="0"/>
              </a:spcAft>
              <a:defRPr>
                <a:solidFill>
                  <a:schemeClr val="tx1"/>
                </a:solidFill>
                <a:latin typeface="Arial" pitchFamily="34" charset="0"/>
              </a:defRPr>
            </a:lvl8pPr>
            <a:lvl9pPr marL="3886200" indent="-228600" defTabSz="447675" eaLnBrk="0" fontAlgn="base" hangingPunct="0">
              <a:spcBef>
                <a:spcPct val="0"/>
              </a:spcBef>
              <a:spcAft>
                <a:spcPct val="0"/>
              </a:spcAft>
              <a:defRPr>
                <a:solidFill>
                  <a:schemeClr val="tx1"/>
                </a:solidFill>
                <a:latin typeface="Arial" pitchFamily="34" charset="0"/>
              </a:defRPr>
            </a:lvl9pPr>
          </a:lstStyle>
          <a:p>
            <a:pPr eaLnBrk="1" hangingPunct="1"/>
            <a:fld id="{9FA85473-3C40-4D87-BA2E-F0E1158B0042}" type="slidenum">
              <a:rPr lang="es-MX" altLang="es-MX" smtClean="0">
                <a:latin typeface="Calibri" pitchFamily="34" charset="0"/>
              </a:rPr>
              <a:pPr eaLnBrk="1" hangingPunct="1"/>
              <a:t>7</a:t>
            </a:fld>
            <a:endParaRPr lang="es-MX" altLang="es-MX"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21/07/2015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21/07/2015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21/07/2015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21/07/2015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21/07/2015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t>21/07/2015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t>21/07/2015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t>21/07/2015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21/07/2015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21/07/2015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21/07/2015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t>21/07/2015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hyperlink" Target="http://3.bp.blogspot.com/_kj3162okhVk/SgdOSn7HBCI/AAAAAAAAABc/VI7iDQvdG4s/s320/ArtesaniaMexico.jpg" TargetMode="Externa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5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56AD6BA-30D0-472E-B596-120CA0FCD853}" type="slidenum">
              <a:rPr lang="es-ES" altLang="es-MX" smtClean="0"/>
              <a:pPr eaLnBrk="1" hangingPunct="1"/>
              <a:t>1</a:t>
            </a:fld>
            <a:endParaRPr lang="es-ES" altLang="es-MX" smtClean="0"/>
          </a:p>
        </p:txBody>
      </p:sp>
      <p:pic>
        <p:nvPicPr>
          <p:cNvPr id="2051" name="Picture 4" descr="ArtesaniaMexic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831064">
            <a:off x="6864350" y="5318125"/>
            <a:ext cx="8667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5" descr="ArtesaniaMexico">
            <a:hlinkClick r:id="rId2"/>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700000">
            <a:off x="628650" y="3017838"/>
            <a:ext cx="13223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6"/>
          <p:cNvSpPr txBox="1">
            <a:spLocks noChangeArrowheads="1"/>
          </p:cNvSpPr>
          <p:nvPr/>
        </p:nvSpPr>
        <p:spPr bwMode="auto">
          <a:xfrm>
            <a:off x="250825" y="454025"/>
            <a:ext cx="9001125" cy="1200150"/>
          </a:xfrm>
          <a:prstGeom prst="rect">
            <a:avLst/>
          </a:prstGeom>
          <a:noFill/>
          <a:ln>
            <a:noFill/>
          </a:ln>
          <a:effectLs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ts val="0"/>
              </a:spcBef>
              <a:defRPr/>
            </a:pPr>
            <a:r>
              <a:rPr lang="es-ES" altLang="es-MX" sz="3600" b="1" dirty="0" smtClean="0">
                <a:solidFill>
                  <a:srgbClr val="0070C0"/>
                </a:solidFill>
                <a:latin typeface="+mj-lt"/>
              </a:rPr>
              <a:t>¿Qué es identidad y la diversidad cultural?</a:t>
            </a:r>
          </a:p>
        </p:txBody>
      </p:sp>
      <p:sp>
        <p:nvSpPr>
          <p:cNvPr id="2054" name="Text Box 8"/>
          <p:cNvSpPr txBox="1">
            <a:spLocks noChangeArrowheads="1"/>
          </p:cNvSpPr>
          <p:nvPr/>
        </p:nvSpPr>
        <p:spPr bwMode="auto">
          <a:xfrm>
            <a:off x="1692275" y="2205038"/>
            <a:ext cx="4464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4000">
                <a:latin typeface="Comic Sans MS" pitchFamily="66" charset="0"/>
              </a:rPr>
              <a:t> </a:t>
            </a:r>
            <a:endParaRPr lang="es-ES" altLang="es-MX" sz="4400">
              <a:latin typeface="Comic Sans MS" pitchFamily="66" charset="0"/>
            </a:endParaRPr>
          </a:p>
        </p:txBody>
      </p:sp>
      <p:pic>
        <p:nvPicPr>
          <p:cNvPr id="2055" name="Picture 9" descr="ArtesaniaMexico">
            <a:hlinkClick r:id="rId2"/>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43175" y="1778000"/>
            <a:ext cx="3563938" cy="356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10" descr="ArtesaniaMexico">
            <a:hlinkClick r:id="rId2"/>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306848">
            <a:off x="7045325" y="2736850"/>
            <a:ext cx="1393825"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1" descr="ArtesaniaMexico">
            <a:hlinkClick r:id="rId2"/>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624722">
            <a:off x="4832350" y="56991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12" descr="ArtesaniaMexico">
            <a:hlinkClick r:id="rId2"/>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262335">
            <a:off x="3067050" y="5711825"/>
            <a:ext cx="395288"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9" name="Picture 13" descr="ArtesaniaMexico">
            <a:hlinkClick r:id="rId2"/>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3331888">
            <a:off x="893762" y="5311776"/>
            <a:ext cx="792163"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0" name="Picture 14" descr="ArtesaniaMexico">
            <a:hlinkClick r:id="rId2"/>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262335">
            <a:off x="5013325" y="3263900"/>
            <a:ext cx="346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1" name="Picture 15" descr="ArtesaniaMexico">
            <a:hlinkClick r:id="rId2"/>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2262335">
            <a:off x="4230688" y="3263900"/>
            <a:ext cx="24765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0509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txBox="1">
            <a:spLocks noChangeArrowheads="1"/>
          </p:cNvSpPr>
          <p:nvPr/>
        </p:nvSpPr>
        <p:spPr bwMode="auto">
          <a:xfrm>
            <a:off x="611188" y="1941513"/>
            <a:ext cx="8137525" cy="45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20000"/>
              </a:spcBef>
            </a:pPr>
            <a:endParaRPr lang="es-MX" altLang="es-MX" sz="3200">
              <a:ea typeface="MS PGothic" pitchFamily="34" charset="-128"/>
            </a:endParaRPr>
          </a:p>
        </p:txBody>
      </p:sp>
      <p:sp>
        <p:nvSpPr>
          <p:cNvPr id="7" name="6 CuadroTexto"/>
          <p:cNvSpPr txBox="1"/>
          <p:nvPr/>
        </p:nvSpPr>
        <p:spPr>
          <a:xfrm>
            <a:off x="611188" y="476250"/>
            <a:ext cx="7632700" cy="585788"/>
          </a:xfrm>
          <a:prstGeom prst="rect">
            <a:avLst/>
          </a:prstGeom>
          <a:noFill/>
        </p:spPr>
        <p:txBody>
          <a:bodyPr>
            <a:spAutoFit/>
          </a:bodyPr>
          <a:lstStyle/>
          <a:p>
            <a:pPr algn="r" fontAlgn="auto">
              <a:spcBef>
                <a:spcPts val="0"/>
              </a:spcBef>
              <a:spcAft>
                <a:spcPts val="0"/>
              </a:spcAft>
              <a:defRPr/>
            </a:pPr>
            <a:r>
              <a:rPr lang="es-MX" altLang="es-MX" sz="3200" b="1" dirty="0">
                <a:solidFill>
                  <a:srgbClr val="0070C0"/>
                </a:solidFill>
                <a:latin typeface="Arial" charset="0"/>
              </a:rPr>
              <a:t>Identidad </a:t>
            </a:r>
            <a:r>
              <a:rPr lang="es-MX" altLang="es-MX" sz="3200" b="1" dirty="0">
                <a:solidFill>
                  <a:srgbClr val="0070C0"/>
                </a:solidFill>
                <a:latin typeface="Arial" charset="0"/>
              </a:rPr>
              <a:t>cultural</a:t>
            </a:r>
            <a:endParaRPr lang="es-MX" sz="3200" b="1" dirty="0">
              <a:solidFill>
                <a:srgbClr val="3399FF"/>
              </a:solidFill>
              <a:ea typeface="+mj-ea"/>
            </a:endParaRPr>
          </a:p>
        </p:txBody>
      </p:sp>
      <p:sp>
        <p:nvSpPr>
          <p:cNvPr id="3076" name="7 CuadroTexto"/>
          <p:cNvSpPr txBox="1">
            <a:spLocks noChangeArrowheads="1"/>
          </p:cNvSpPr>
          <p:nvPr/>
        </p:nvSpPr>
        <p:spPr bwMode="auto">
          <a:xfrm>
            <a:off x="468313" y="1412875"/>
            <a:ext cx="5976937"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a:buFont typeface="Arial" pitchFamily="34" charset="0"/>
              <a:buChar char="•"/>
            </a:pPr>
            <a:endParaRPr lang="es-MX" altLang="es-MX" sz="2800">
              <a:ea typeface="MS PGothic" pitchFamily="34" charset="-128"/>
            </a:endParaRPr>
          </a:p>
          <a:p>
            <a:pPr algn="just">
              <a:buFont typeface="Arial" pitchFamily="34" charset="0"/>
              <a:buChar char="•"/>
            </a:pPr>
            <a:r>
              <a:rPr lang="es-MX" altLang="es-MX" sz="2800">
                <a:ea typeface="MS PGothic" pitchFamily="34" charset="-128"/>
              </a:rPr>
              <a:t>La identidad surge por diferenciación y como reafirmación frente al otro.</a:t>
            </a:r>
          </a:p>
          <a:p>
            <a:pPr algn="just">
              <a:buFont typeface="Arial" pitchFamily="34" charset="0"/>
              <a:buChar char="•"/>
            </a:pPr>
            <a:endParaRPr lang="es-MX" altLang="es-MX" sz="2800">
              <a:ea typeface="MS PGothic" pitchFamily="34" charset="-128"/>
            </a:endParaRPr>
          </a:p>
          <a:p>
            <a:pPr algn="just">
              <a:buFont typeface="Arial" pitchFamily="34" charset="0"/>
              <a:buChar char="•"/>
            </a:pPr>
            <a:r>
              <a:rPr lang="es-MX" altLang="es-MX" sz="2800">
                <a:ea typeface="MS PGothic" pitchFamily="34" charset="-128"/>
              </a:rPr>
              <a:t>Es un </a:t>
            </a:r>
            <a:r>
              <a:rPr lang="es-MX" altLang="es-MX" sz="2800" u="sng">
                <a:ea typeface="MS PGothic" pitchFamily="34" charset="-128"/>
              </a:rPr>
              <a:t>sentido de pertenencia a un grupo social</a:t>
            </a:r>
            <a:r>
              <a:rPr lang="es-MX" altLang="es-MX" sz="2800">
                <a:ea typeface="MS PGothic" pitchFamily="34" charset="-128"/>
              </a:rPr>
              <a:t> con el cual se comparten rasgos culturales, como costumbres, valores y creencias, modos de comportamientos.</a:t>
            </a:r>
          </a:p>
        </p:txBody>
      </p:sp>
      <p:pic>
        <p:nvPicPr>
          <p:cNvPr id="307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3663" y="1916113"/>
            <a:ext cx="2449512"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3932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txBox="1">
            <a:spLocks noChangeArrowheads="1"/>
          </p:cNvSpPr>
          <p:nvPr/>
        </p:nvSpPr>
        <p:spPr bwMode="auto">
          <a:xfrm>
            <a:off x="611188" y="1941513"/>
            <a:ext cx="8137525"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20000"/>
              </a:spcBef>
            </a:pPr>
            <a:endParaRPr lang="es-MX" altLang="es-MX" sz="3200">
              <a:ea typeface="MS PGothic" pitchFamily="34" charset="-128"/>
            </a:endParaRPr>
          </a:p>
        </p:txBody>
      </p:sp>
      <p:sp>
        <p:nvSpPr>
          <p:cNvPr id="4099" name="6 CuadroTexto"/>
          <p:cNvSpPr txBox="1">
            <a:spLocks noChangeArrowheads="1"/>
          </p:cNvSpPr>
          <p:nvPr/>
        </p:nvSpPr>
        <p:spPr bwMode="auto">
          <a:xfrm>
            <a:off x="611188" y="404813"/>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MX" altLang="es-MX" sz="3200" b="1">
                <a:solidFill>
                  <a:srgbClr val="0070C0"/>
                </a:solidFill>
              </a:rPr>
              <a:t>Identidad cultural</a:t>
            </a:r>
          </a:p>
        </p:txBody>
      </p:sp>
      <p:sp>
        <p:nvSpPr>
          <p:cNvPr id="4100" name="7 CuadroTexto"/>
          <p:cNvSpPr txBox="1">
            <a:spLocks noChangeArrowheads="1"/>
          </p:cNvSpPr>
          <p:nvPr/>
        </p:nvSpPr>
        <p:spPr bwMode="auto">
          <a:xfrm>
            <a:off x="179388" y="1268413"/>
            <a:ext cx="5976937"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a:buFont typeface="Arial" pitchFamily="34" charset="0"/>
              <a:buChar char="•"/>
            </a:pPr>
            <a:r>
              <a:rPr lang="es-MX" altLang="es-MX" sz="2800">
                <a:ea typeface="MS PGothic" pitchFamily="34" charset="-128"/>
              </a:rPr>
              <a:t>La identidad se encuentra con frecuencia vinculado a un territorio. </a:t>
            </a:r>
            <a:r>
              <a:rPr lang="es-MX" altLang="es-MX" sz="2400">
                <a:ea typeface="MS PGothic" pitchFamily="34" charset="-128"/>
              </a:rPr>
              <a:t>Aunque el concepto de identidad trascienda las fronteras (como en el caso de los emigrantes, refugiados,  desplazados)</a:t>
            </a:r>
            <a:endParaRPr lang="es-MX" altLang="es-MX" sz="2800">
              <a:ea typeface="MS PGothic" pitchFamily="34" charset="-128"/>
            </a:endParaRPr>
          </a:p>
          <a:p>
            <a:pPr algn="just">
              <a:buFont typeface="Arial" pitchFamily="34" charset="0"/>
              <a:buChar char="•"/>
            </a:pPr>
            <a:endParaRPr lang="es-MX" altLang="es-MX" sz="2800">
              <a:ea typeface="MS PGothic" pitchFamily="34" charset="-128"/>
            </a:endParaRPr>
          </a:p>
          <a:p>
            <a:pPr algn="just">
              <a:buFont typeface="Arial" pitchFamily="34" charset="0"/>
              <a:buChar char="•"/>
            </a:pPr>
            <a:r>
              <a:rPr lang="es-MX" altLang="es-MX" sz="2800">
                <a:ea typeface="MS PGothic" pitchFamily="34" charset="-128"/>
              </a:rPr>
              <a:t>La identidad se recrea individual y colectivamente y se alimenta de forma continua de la influencia exterior. </a:t>
            </a:r>
          </a:p>
        </p:txBody>
      </p:sp>
      <p:pic>
        <p:nvPicPr>
          <p:cNvPr id="410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325" y="2133600"/>
            <a:ext cx="2822575" cy="2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58580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txBox="1">
            <a:spLocks noChangeArrowheads="1"/>
          </p:cNvSpPr>
          <p:nvPr/>
        </p:nvSpPr>
        <p:spPr bwMode="auto">
          <a:xfrm>
            <a:off x="611188" y="1941513"/>
            <a:ext cx="8137525"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20000"/>
              </a:spcBef>
            </a:pPr>
            <a:endParaRPr lang="es-MX" altLang="es-MX" sz="3200">
              <a:ea typeface="MS PGothic" pitchFamily="34" charset="-128"/>
            </a:endParaRPr>
          </a:p>
        </p:txBody>
      </p:sp>
      <p:sp>
        <p:nvSpPr>
          <p:cNvPr id="5123" name="6 CuadroTexto"/>
          <p:cNvSpPr txBox="1">
            <a:spLocks noChangeArrowheads="1"/>
          </p:cNvSpPr>
          <p:nvPr/>
        </p:nvSpPr>
        <p:spPr bwMode="auto">
          <a:xfrm>
            <a:off x="827088" y="684213"/>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MX" altLang="es-MX" sz="3200" b="1">
                <a:solidFill>
                  <a:srgbClr val="0070C0"/>
                </a:solidFill>
              </a:rPr>
              <a:t>Identidad cultural</a:t>
            </a:r>
          </a:p>
        </p:txBody>
      </p:sp>
      <p:sp>
        <p:nvSpPr>
          <p:cNvPr id="14341" name="7 CuadroTexto"/>
          <p:cNvSpPr txBox="1">
            <a:spLocks noChangeArrowheads="1"/>
          </p:cNvSpPr>
          <p:nvPr/>
        </p:nvSpPr>
        <p:spPr bwMode="auto">
          <a:xfrm>
            <a:off x="179510" y="1340769"/>
            <a:ext cx="8856985" cy="4770537"/>
          </a:xfrm>
          <a:prstGeom prst="rect">
            <a:avLst/>
          </a:prstGeom>
          <a:noFill/>
          <a:ln>
            <a:noFill/>
          </a:ln>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marL="457200" indent="-457200" fontAlgn="auto">
              <a:spcBef>
                <a:spcPts val="0"/>
              </a:spcBef>
              <a:spcAft>
                <a:spcPts val="0"/>
              </a:spcAft>
              <a:buFont typeface="Arial" panose="020B0604020202020204" pitchFamily="34" charset="0"/>
              <a:buChar char="•"/>
              <a:defRPr/>
            </a:pPr>
            <a:r>
              <a:rPr lang="es-MX" sz="2800" dirty="0" smtClean="0"/>
              <a:t>Definida históricamente a través de múltiples aspectos en los que se plasma su cultura:</a:t>
            </a:r>
          </a:p>
          <a:p>
            <a:pPr lvl="7" indent="0">
              <a:defRPr/>
            </a:pPr>
            <a:r>
              <a:rPr lang="es-MX" sz="2800" b="1" dirty="0" smtClean="0">
                <a:solidFill>
                  <a:srgbClr val="FF0000"/>
                </a:solidFill>
              </a:rPr>
              <a:t>-</a:t>
            </a:r>
            <a:r>
              <a:rPr lang="es-MX" sz="2800" dirty="0" smtClean="0"/>
              <a:t> como la </a:t>
            </a:r>
            <a:r>
              <a:rPr lang="es-MX" sz="2800" b="1" dirty="0" smtClean="0"/>
              <a:t>lengua</a:t>
            </a:r>
            <a:r>
              <a:rPr lang="es-MX" sz="2800" dirty="0" smtClean="0"/>
              <a:t> </a:t>
            </a:r>
            <a:r>
              <a:rPr lang="es-MX" sz="2400" dirty="0" smtClean="0"/>
              <a:t>(instrumento de</a:t>
            </a:r>
          </a:p>
          <a:p>
            <a:pPr lvl="7" indent="0">
              <a:defRPr/>
            </a:pPr>
            <a:r>
              <a:rPr lang="es-MX" sz="2400" dirty="0" smtClean="0"/>
              <a:t>       comunicación entre los miembros) </a:t>
            </a:r>
            <a:endParaRPr lang="es-MX" sz="2800" dirty="0" smtClean="0"/>
          </a:p>
          <a:p>
            <a:pPr lvl="7" indent="0">
              <a:defRPr/>
            </a:pPr>
            <a:r>
              <a:rPr lang="es-MX" sz="2800" b="1" dirty="0" smtClean="0">
                <a:solidFill>
                  <a:srgbClr val="FF0000"/>
                </a:solidFill>
              </a:rPr>
              <a:t>-</a:t>
            </a:r>
            <a:r>
              <a:rPr lang="es-MX" sz="2800" dirty="0" smtClean="0"/>
              <a:t> las </a:t>
            </a:r>
            <a:r>
              <a:rPr lang="es-MX" sz="2800" b="1" dirty="0" smtClean="0"/>
              <a:t>relaciones</a:t>
            </a:r>
            <a:r>
              <a:rPr lang="es-MX" sz="2800" dirty="0" smtClean="0"/>
              <a:t> </a:t>
            </a:r>
            <a:r>
              <a:rPr lang="es-MX" sz="2800" b="1" dirty="0" smtClean="0"/>
              <a:t>sociales</a:t>
            </a:r>
          </a:p>
          <a:p>
            <a:pPr lvl="7" indent="0">
              <a:defRPr/>
            </a:pPr>
            <a:r>
              <a:rPr lang="es-MX" sz="2800" b="1" dirty="0" smtClean="0">
                <a:solidFill>
                  <a:srgbClr val="FF0000"/>
                </a:solidFill>
              </a:rPr>
              <a:t>-</a:t>
            </a:r>
            <a:r>
              <a:rPr lang="es-MX" sz="2800" dirty="0" smtClean="0"/>
              <a:t> </a:t>
            </a:r>
            <a:r>
              <a:rPr lang="es-MX" sz="2800" b="1" dirty="0" smtClean="0"/>
              <a:t>ritos</a:t>
            </a:r>
            <a:r>
              <a:rPr lang="es-MX" sz="2800" dirty="0" smtClean="0"/>
              <a:t> y </a:t>
            </a:r>
            <a:r>
              <a:rPr lang="es-MX" sz="2800" b="1" dirty="0" smtClean="0"/>
              <a:t>ceremonias</a:t>
            </a:r>
            <a:r>
              <a:rPr lang="es-MX" sz="2800" dirty="0" smtClean="0"/>
              <a:t> propias</a:t>
            </a:r>
          </a:p>
          <a:p>
            <a:pPr lvl="7" indent="0">
              <a:defRPr/>
            </a:pPr>
            <a:r>
              <a:rPr lang="es-MX" sz="2800" b="1" dirty="0" smtClean="0">
                <a:solidFill>
                  <a:srgbClr val="FF0000"/>
                </a:solidFill>
              </a:rPr>
              <a:t>-</a:t>
            </a:r>
            <a:r>
              <a:rPr lang="es-MX" sz="2800" dirty="0" smtClean="0"/>
              <a:t> </a:t>
            </a:r>
            <a:r>
              <a:rPr lang="es-MX" sz="2800" b="1" dirty="0" smtClean="0"/>
              <a:t>comportamientos</a:t>
            </a:r>
            <a:r>
              <a:rPr lang="es-MX" sz="2800" dirty="0" smtClean="0"/>
              <a:t> colectivos</a:t>
            </a:r>
          </a:p>
          <a:p>
            <a:pPr lvl="7" indent="0">
              <a:defRPr/>
            </a:pPr>
            <a:r>
              <a:rPr lang="es-MX" sz="2800" b="1" dirty="0" smtClean="0">
                <a:solidFill>
                  <a:srgbClr val="FF0000"/>
                </a:solidFill>
              </a:rPr>
              <a:t>-</a:t>
            </a:r>
            <a:r>
              <a:rPr lang="es-MX" sz="2800" dirty="0" smtClean="0"/>
              <a:t> sistemas de </a:t>
            </a:r>
            <a:r>
              <a:rPr lang="es-MX" sz="2800" b="1" dirty="0" smtClean="0"/>
              <a:t>valores</a:t>
            </a:r>
            <a:r>
              <a:rPr lang="es-MX" sz="2800" dirty="0" smtClean="0"/>
              <a:t> y  </a:t>
            </a:r>
            <a:r>
              <a:rPr lang="es-MX" sz="2800" b="1" dirty="0" smtClean="0"/>
              <a:t>creencias</a:t>
            </a:r>
            <a:endParaRPr lang="es-MX" sz="2800" dirty="0" smtClean="0"/>
          </a:p>
          <a:p>
            <a:pPr lvl="7" indent="0">
              <a:defRPr/>
            </a:pPr>
            <a:r>
              <a:rPr lang="es-MX" sz="2800" b="1" dirty="0" smtClean="0">
                <a:solidFill>
                  <a:srgbClr val="FF0000"/>
                </a:solidFill>
              </a:rPr>
              <a:t>-</a:t>
            </a:r>
            <a:r>
              <a:rPr lang="es-MX" sz="2800" dirty="0" smtClean="0"/>
              <a:t> manifestaciones como la </a:t>
            </a:r>
            <a:r>
              <a:rPr lang="es-MX" sz="2800" b="1" dirty="0" smtClean="0"/>
              <a:t>fiesta</a:t>
            </a:r>
          </a:p>
          <a:p>
            <a:pPr lvl="7" indent="0">
              <a:defRPr/>
            </a:pPr>
            <a:r>
              <a:rPr lang="es-MX" sz="2800" dirty="0" smtClean="0"/>
              <a:t>  </a:t>
            </a:r>
            <a:r>
              <a:rPr lang="es-MX" sz="2400" dirty="0" smtClean="0"/>
              <a:t>(el ritual de las procesiones, la música, </a:t>
            </a:r>
          </a:p>
          <a:p>
            <a:pPr lvl="7" indent="0">
              <a:defRPr/>
            </a:pPr>
            <a:r>
              <a:rPr lang="es-MX" sz="2400" dirty="0" smtClean="0"/>
              <a:t>     la danza)</a:t>
            </a:r>
            <a:r>
              <a:rPr lang="es-MX" sz="2800" dirty="0" smtClean="0"/>
              <a:t> </a:t>
            </a:r>
          </a:p>
        </p:txBody>
      </p:sp>
      <p:pic>
        <p:nvPicPr>
          <p:cNvPr id="512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613" y="2781300"/>
            <a:ext cx="3179762" cy="341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67933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231775" y="442913"/>
            <a:ext cx="842645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pPr>
            <a:r>
              <a:rPr lang="es-ES" altLang="es-MX" sz="2800" b="1">
                <a:solidFill>
                  <a:srgbClr val="0070C0"/>
                </a:solidFill>
              </a:rPr>
              <a:t>Diversidad cultural</a:t>
            </a:r>
          </a:p>
        </p:txBody>
      </p:sp>
      <p:sp>
        <p:nvSpPr>
          <p:cNvPr id="6147" name="Rectangle 6"/>
          <p:cNvSpPr>
            <a:spLocks noChangeArrowheads="1"/>
          </p:cNvSpPr>
          <p:nvPr/>
        </p:nvSpPr>
        <p:spPr bwMode="auto">
          <a:xfrm>
            <a:off x="755650" y="941388"/>
            <a:ext cx="7561263"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r>
              <a:rPr lang="es-ES" altLang="es-MX" sz="2000"/>
              <a:t>Todas las personas, grupos y comunidades tienen una manera específica de ver al mundo y comprenderlo, de concebir los problemas y retos que enfrentan y de responder a ellos, por lo que cada grupo social y comunidad tienen características específicas, es decir, tienen una </a:t>
            </a:r>
            <a:r>
              <a:rPr lang="es-ES" altLang="es-MX" sz="2000" b="1">
                <a:solidFill>
                  <a:srgbClr val="0070C0"/>
                </a:solidFill>
              </a:rPr>
              <a:t>identidad cultural propia</a:t>
            </a:r>
            <a:r>
              <a:rPr lang="es-ES" altLang="es-MX" sz="2000"/>
              <a:t>.</a:t>
            </a:r>
          </a:p>
          <a:p>
            <a:pPr algn="just">
              <a:spcBef>
                <a:spcPct val="20000"/>
              </a:spcBef>
            </a:pPr>
            <a:endParaRPr lang="es-ES" altLang="es-MX" sz="2400" b="1"/>
          </a:p>
        </p:txBody>
      </p:sp>
      <p:sp>
        <p:nvSpPr>
          <p:cNvPr id="6148" name="Rectangle 10"/>
          <p:cNvSpPr>
            <a:spLocks noChangeArrowheads="1"/>
          </p:cNvSpPr>
          <p:nvPr/>
        </p:nvSpPr>
        <p:spPr bwMode="auto">
          <a:xfrm>
            <a:off x="2411413" y="3141663"/>
            <a:ext cx="406717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spcBef>
                <a:spcPct val="20000"/>
              </a:spcBef>
            </a:pPr>
            <a:endParaRPr lang="es-ES" altLang="es-MX" sz="2800" b="1"/>
          </a:p>
        </p:txBody>
      </p:sp>
      <p:pic>
        <p:nvPicPr>
          <p:cNvPr id="6149" name="Picture 12" descr="ANd9GcTZBQ4GuMG60Q5gjFxkAk_ywqefKYYOYDP89MkwxXNdcfDTqtqJ4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3275" y="2806700"/>
            <a:ext cx="2198688"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14" descr="ANd9GcQvT3126X_LMF9W5TvXDGMPnkhQkQhyQoQg5rsCGjDGNe6buPlJm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5125" y="2636838"/>
            <a:ext cx="1144588" cy="158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AutoShape 16" descr="Z"/>
          <p:cNvSpPr>
            <a:spLocks noChangeAspect="1" noChangeArrowheads="1"/>
          </p:cNvSpPr>
          <p:nvPr/>
        </p:nvSpPr>
        <p:spPr bwMode="auto">
          <a:xfrm>
            <a:off x="3309938" y="2524125"/>
            <a:ext cx="2524125"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pic>
        <p:nvPicPr>
          <p:cNvPr id="6152" name="Picture 18" descr="ANd9GcQ0j3FcOSsIPPcWGH1vEy5ZHF3OiTdVZkca9stj4_ORteFoKqCnK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1563" y="2636838"/>
            <a:ext cx="2374900" cy="145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3" name="1 Rectángulo"/>
          <p:cNvSpPr>
            <a:spLocks noChangeArrowheads="1"/>
          </p:cNvSpPr>
          <p:nvPr/>
        </p:nvSpPr>
        <p:spPr bwMode="auto">
          <a:xfrm>
            <a:off x="815975" y="4338638"/>
            <a:ext cx="7862888"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altLang="es-MX" sz="2000"/>
              <a:t>La diversidad cultural se manifiesta por la diversidad del lenguaje, de las creencias religiosas, de las prácticas del manejo de la tierra, en el arte, en la música, en la estructura social, en la selección de los cultivos, en la dieta y en todo número concebible de otros atributos de la sociedad humana</a:t>
            </a:r>
            <a:r>
              <a:rPr lang="es-ES" altLang="es-MX"/>
              <a:t>.</a:t>
            </a:r>
          </a:p>
        </p:txBody>
      </p:sp>
      <p:sp>
        <p:nvSpPr>
          <p:cNvPr id="6154" name="2 Rectángulo"/>
          <p:cNvSpPr>
            <a:spLocks noChangeArrowheads="1"/>
          </p:cNvSpPr>
          <p:nvPr/>
        </p:nvSpPr>
        <p:spPr bwMode="auto">
          <a:xfrm>
            <a:off x="658813" y="6124575"/>
            <a:ext cx="7572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altLang="es-MX" b="1"/>
              <a:t>¡México, es un país con una gran diversidad cultural!</a:t>
            </a:r>
            <a:endParaRPr lang="es-MX" altLang="es-MX"/>
          </a:p>
        </p:txBody>
      </p:sp>
      <p:sp>
        <p:nvSpPr>
          <p:cNvPr id="6155"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CA48503-8839-49F1-AA4F-49C63DDB27C2}" type="slidenum">
              <a:rPr lang="es-ES" altLang="es-MX" smtClean="0"/>
              <a:pPr eaLnBrk="1" hangingPunct="1"/>
              <a:t>5</a:t>
            </a:fld>
            <a:endParaRPr lang="es-ES" altLang="es-MX" smtClean="0"/>
          </a:p>
        </p:txBody>
      </p:sp>
    </p:spTree>
    <p:extLst>
      <p:ext uri="{BB962C8B-B14F-4D97-AF65-F5344CB8AC3E}">
        <p14:creationId xmlns:p14="http://schemas.microsoft.com/office/powerpoint/2010/main" val="4252464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marL="342900" indent="-342900">
              <a:spcBef>
                <a:spcPct val="20000"/>
              </a:spcBef>
            </a:pPr>
            <a:r>
              <a:rPr lang="es-ES" altLang="es-MX" sz="3600" b="1" smtClean="0">
                <a:solidFill>
                  <a:srgbClr val="0070C0"/>
                </a:solidFill>
              </a:rPr>
              <a:t>Diversidad cultural en el MIB</a:t>
            </a:r>
          </a:p>
        </p:txBody>
      </p:sp>
      <p:sp>
        <p:nvSpPr>
          <p:cNvPr id="7171" name="2 Marcador de contenido"/>
          <p:cNvSpPr>
            <a:spLocks noGrp="1"/>
          </p:cNvSpPr>
          <p:nvPr>
            <p:ph idx="1"/>
          </p:nvPr>
        </p:nvSpPr>
        <p:spPr>
          <a:xfrm>
            <a:off x="395288" y="1341438"/>
            <a:ext cx="8353425" cy="4525962"/>
          </a:xfrm>
        </p:spPr>
        <p:txBody>
          <a:bodyPr/>
          <a:lstStyle/>
          <a:p>
            <a:r>
              <a:rPr lang="es-MX" sz="2400" smtClean="0"/>
              <a:t>Se respeta y se toma en cuenta la lengua que hablan y entienden las personas, </a:t>
            </a:r>
          </a:p>
          <a:p>
            <a:pPr lvl="2">
              <a:buFontTx/>
              <a:buNone/>
            </a:pPr>
            <a:r>
              <a:rPr lang="es-MX" sz="1800" smtClean="0"/>
              <a:t>la lengua de instrucción              lengua indígena.</a:t>
            </a:r>
          </a:p>
          <a:p>
            <a:r>
              <a:rPr lang="es-MX" sz="2400" smtClean="0"/>
              <a:t>Se alfabetiza en lengua indígena</a:t>
            </a:r>
          </a:p>
          <a:p>
            <a:r>
              <a:rPr lang="es-MX" sz="2400" smtClean="0"/>
              <a:t>Los textos que se escriben y leen recuperan los ambientes culturales: temas, necesidades donde viven las personas.</a:t>
            </a:r>
          </a:p>
          <a:p>
            <a:r>
              <a:rPr lang="es-MX" sz="2400" smtClean="0"/>
              <a:t>Nivel inicial educativo es especial para población indígena, se incluye el español como segunda lengua.</a:t>
            </a:r>
          </a:p>
          <a:p>
            <a:r>
              <a:rPr lang="es-MX" sz="2400" smtClean="0"/>
              <a:t>En el circulo de estudio se debe incluir como reflexión los saberes de las personas y la de otros pueblos.</a:t>
            </a:r>
          </a:p>
          <a:p>
            <a:endParaRPr lang="es-MX" sz="2400" smtClean="0"/>
          </a:p>
          <a:p>
            <a:endParaRPr lang="en-US" sz="2400" smtClean="0"/>
          </a:p>
        </p:txBody>
      </p:sp>
      <p:sp>
        <p:nvSpPr>
          <p:cNvPr id="7172" name="3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79BE5ED-26CD-4E93-B45D-FD52464DB690}" type="slidenum">
              <a:rPr lang="es-ES" altLang="es-MX" smtClean="0"/>
              <a:pPr eaLnBrk="1" hangingPunct="1"/>
              <a:t>6</a:t>
            </a:fld>
            <a:endParaRPr lang="es-ES" altLang="es-MX" smtClean="0"/>
          </a:p>
        </p:txBody>
      </p:sp>
      <p:sp>
        <p:nvSpPr>
          <p:cNvPr id="5" name="4 Flecha a la derecha con muesca"/>
          <p:cNvSpPr/>
          <p:nvPr/>
        </p:nvSpPr>
        <p:spPr>
          <a:xfrm>
            <a:off x="3924300" y="2133600"/>
            <a:ext cx="647700" cy="28733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156410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txBox="1">
            <a:spLocks noChangeArrowheads="1"/>
          </p:cNvSpPr>
          <p:nvPr/>
        </p:nvSpPr>
        <p:spPr bwMode="auto">
          <a:xfrm>
            <a:off x="611188" y="1941513"/>
            <a:ext cx="8137525"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20000"/>
              </a:spcBef>
            </a:pPr>
            <a:endParaRPr lang="es-MX" altLang="es-MX" sz="3200">
              <a:ea typeface="MS PGothic" pitchFamily="34" charset="-128"/>
            </a:endParaRPr>
          </a:p>
        </p:txBody>
      </p:sp>
      <p:sp>
        <p:nvSpPr>
          <p:cNvPr id="8195" name="6 CuadroTexto"/>
          <p:cNvSpPr txBox="1">
            <a:spLocks noChangeArrowheads="1"/>
          </p:cNvSpPr>
          <p:nvPr/>
        </p:nvSpPr>
        <p:spPr bwMode="auto">
          <a:xfrm>
            <a:off x="827088" y="549275"/>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s-MX" altLang="es-MX" sz="3200" b="1">
                <a:solidFill>
                  <a:srgbClr val="0070C0"/>
                </a:solidFill>
              </a:rPr>
              <a:t>Identidad cultural</a:t>
            </a:r>
          </a:p>
        </p:txBody>
      </p:sp>
      <p:pic>
        <p:nvPicPr>
          <p:cNvPr id="819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196975"/>
            <a:ext cx="8785225"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383815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400</Words>
  <Application>Microsoft Office PowerPoint</Application>
  <PresentationFormat>Presentación en pantalla (4:3)</PresentationFormat>
  <Paragraphs>41</Paragraphs>
  <Slides>7</Slides>
  <Notes>4</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Tema de Office</vt:lpstr>
      <vt:lpstr>Presentación de PowerPoint</vt:lpstr>
      <vt:lpstr>Presentación de PowerPoint</vt:lpstr>
      <vt:lpstr>Presentación de PowerPoint</vt:lpstr>
      <vt:lpstr>Presentación de PowerPoint</vt:lpstr>
      <vt:lpstr>Presentación de PowerPoint</vt:lpstr>
      <vt:lpstr>Diversidad cultural en el MIB</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ELY</dc:creator>
  <cp:lastModifiedBy>ELY</cp:lastModifiedBy>
  <cp:revision>1</cp:revision>
  <dcterms:created xsi:type="dcterms:W3CDTF">2015-07-22T02:32:08Z</dcterms:created>
  <dcterms:modified xsi:type="dcterms:W3CDTF">2015-07-22T02:33:07Z</dcterms:modified>
</cp:coreProperties>
</file>