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985000" cy="9271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18"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22/09/2015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5"/>
          <p:cNvSpPr>
            <a:spLocks noChangeArrowheads="1"/>
          </p:cNvSpPr>
          <p:nvPr/>
        </p:nvSpPr>
        <p:spPr bwMode="auto">
          <a:xfrm>
            <a:off x="251885" y="247650"/>
            <a:ext cx="4127500" cy="325335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36000" tIns="36000" rIns="36000" bIns="36000"/>
          <a:lstStyle/>
          <a:p>
            <a:pPr algn="just"/>
            <a:r>
              <a:rPr lang="es-ES" altLang="es-MX" sz="1200" b="1" dirty="0">
                <a:latin typeface="Comic Sans MS" pitchFamily="66" charset="0"/>
              </a:rPr>
              <a:t>PERFIL 1</a:t>
            </a:r>
          </a:p>
          <a:p>
            <a:pPr algn="just"/>
            <a:endParaRPr lang="es-ES" altLang="es-MX" sz="1200" dirty="0">
              <a:latin typeface="Comic Sans MS" pitchFamily="66" charset="0"/>
            </a:endParaRPr>
          </a:p>
          <a:p>
            <a:pPr algn="just">
              <a:buFont typeface="Wingdings" pitchFamily="2" charset="2"/>
              <a:buChar char="h"/>
            </a:pPr>
            <a:r>
              <a:rPr lang="es-ES" altLang="es-MX" sz="1000" dirty="0">
                <a:latin typeface="Comic Sans MS" pitchFamily="66" charset="0"/>
              </a:rPr>
              <a:t> Habla una lengua materna y se le dificulta entender el español.</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No identifica la mayoría de los datos personales que debe escribir.</a:t>
            </a:r>
          </a:p>
          <a:p>
            <a:pPr algn="just">
              <a:buFont typeface="Wingdings" pitchFamily="2" charset="2"/>
              <a:buChar char="h"/>
            </a:pPr>
            <a:r>
              <a:rPr lang="es-ES" altLang="es-MX" sz="1000" dirty="0" smtClean="0">
                <a:latin typeface="Comic Sans MS" pitchFamily="66" charset="0"/>
              </a:rPr>
              <a:t> </a:t>
            </a:r>
            <a:r>
              <a:rPr lang="es-ES" altLang="es-MX" sz="1000" dirty="0">
                <a:latin typeface="Comic Sans MS" pitchFamily="66" charset="0"/>
              </a:rPr>
              <a:t>No sabe cómo escribir algunas palabras y espera que le dicten letra por letra.</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Lee con muchos tropiezos y comprende muy poco de la lectura del recado.</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No sabe cómo contestar un recado. Con trabajos le da respuesta, no puede hacer la lista de cosas que su hermano(a) le comprará.</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Junta las palabras al escribir.</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Entiende poco cuando platica en español, sus respuestas son muy cortas, y las palabras las pronuncia de manera incorrecta o incompleta.</a:t>
            </a:r>
          </a:p>
          <a:p>
            <a:pPr algn="just"/>
            <a:endParaRPr lang="es-ES" altLang="es-MX" sz="1000" dirty="0">
              <a:latin typeface="Comic Sans MS" pitchFamily="66" charset="0"/>
            </a:endParaRPr>
          </a:p>
          <a:p>
            <a:pPr algn="just"/>
            <a:endParaRPr lang="es-ES" altLang="es-MX" sz="1000" dirty="0">
              <a:latin typeface="Comic Sans MS" pitchFamily="66" charset="0"/>
            </a:endParaRPr>
          </a:p>
        </p:txBody>
      </p:sp>
      <p:sp>
        <p:nvSpPr>
          <p:cNvPr id="2051" name="Rectangle 8"/>
          <p:cNvSpPr>
            <a:spLocks noChangeArrowheads="1"/>
          </p:cNvSpPr>
          <p:nvPr/>
        </p:nvSpPr>
        <p:spPr bwMode="auto">
          <a:xfrm>
            <a:off x="4724400" y="241698"/>
            <a:ext cx="4072467" cy="325931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36000" tIns="36000" rIns="36000" bIns="36000"/>
          <a:lstStyle/>
          <a:p>
            <a:pPr algn="just"/>
            <a:r>
              <a:rPr lang="es-ES" altLang="es-MX" sz="1200" b="1" dirty="0">
                <a:latin typeface="Comic Sans MS" pitchFamily="66" charset="0"/>
              </a:rPr>
              <a:t>PERFIL 2</a:t>
            </a:r>
          </a:p>
          <a:p>
            <a:pPr algn="just"/>
            <a:endParaRPr lang="es-ES" altLang="es-MX" sz="1200" dirty="0">
              <a:latin typeface="Comic Sans MS" pitchFamily="66" charset="0"/>
            </a:endParaRPr>
          </a:p>
          <a:p>
            <a:pPr algn="just">
              <a:buFont typeface="Wingdings" pitchFamily="2" charset="2"/>
              <a:buChar char="h"/>
            </a:pPr>
            <a:r>
              <a:rPr lang="es-ES" altLang="es-MX" sz="1000" dirty="0">
                <a:latin typeface="Comic Sans MS" pitchFamily="66" charset="0"/>
              </a:rPr>
              <a:t> Habla una lengua materna y se le dificulta entender el español.</a:t>
            </a:r>
          </a:p>
          <a:p>
            <a:pPr algn="just">
              <a:buFont typeface="Wingdings" pitchFamily="2" charset="2"/>
              <a:buChar char="h"/>
            </a:pPr>
            <a:r>
              <a:rPr lang="es-ES" altLang="es-MX" sz="1000" dirty="0" smtClean="0">
                <a:latin typeface="Comic Sans MS" pitchFamily="66" charset="0"/>
              </a:rPr>
              <a:t> </a:t>
            </a:r>
            <a:r>
              <a:rPr lang="es-ES" altLang="es-MX" sz="1000" dirty="0">
                <a:latin typeface="Comic Sans MS" pitchFamily="66" charset="0"/>
              </a:rPr>
              <a:t>Se le complica identificar algunos datos personales que debe escribir.</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Escribe con cierto titubeo la mayoría de las palabras, puede escribirlas de manera incompleta.</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Lee de manera muy lenta el recado, y no lo entendió bien en la primera lectura que le dio.</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Le cuesta trabajo y medio contesta el recado. Agrega dos ó tres cosas de la lista de que le pide el hermano(a). No sabe bien cómo se contesta un recado.</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Entiende bien el español cuando lo escucha, sostiene una conversación, pero las palabras no las pronuncia bien. Las frases pueden tener palabras desordenadas. Puede ser que algunas palabras que escucha no las entiende del todo .</a:t>
            </a:r>
          </a:p>
          <a:p>
            <a:pPr algn="just"/>
            <a:endParaRPr lang="es-ES" altLang="es-MX" sz="1000" dirty="0">
              <a:latin typeface="Comic Sans MS" pitchFamily="66" charset="0"/>
            </a:endParaRPr>
          </a:p>
          <a:p>
            <a:pPr algn="just"/>
            <a:endParaRPr lang="es-ES" altLang="es-MX" sz="1000" dirty="0">
              <a:latin typeface="Comic Sans MS" pitchFamily="66" charset="0"/>
            </a:endParaRPr>
          </a:p>
        </p:txBody>
      </p:sp>
      <p:sp>
        <p:nvSpPr>
          <p:cNvPr id="2052" name="Rectangle 9"/>
          <p:cNvSpPr>
            <a:spLocks noChangeArrowheads="1"/>
          </p:cNvSpPr>
          <p:nvPr/>
        </p:nvSpPr>
        <p:spPr bwMode="auto">
          <a:xfrm>
            <a:off x="251885" y="3590925"/>
            <a:ext cx="4116916" cy="297061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36000" tIns="36000" rIns="36000" bIns="36000"/>
          <a:lstStyle/>
          <a:p>
            <a:pPr algn="just"/>
            <a:r>
              <a:rPr lang="es-ES" altLang="es-MX" sz="1200" b="1" dirty="0">
                <a:latin typeface="Comic Sans MS" pitchFamily="66" charset="0"/>
              </a:rPr>
              <a:t>PERFIL 3</a:t>
            </a:r>
          </a:p>
          <a:p>
            <a:pPr algn="just"/>
            <a:endParaRPr lang="es-ES" altLang="es-MX" sz="1200" dirty="0">
              <a:latin typeface="Comic Sans MS" pitchFamily="66" charset="0"/>
            </a:endParaRPr>
          </a:p>
          <a:p>
            <a:pPr algn="just">
              <a:buFont typeface="Wingdings" pitchFamily="2" charset="2"/>
              <a:buChar char="h"/>
            </a:pPr>
            <a:r>
              <a:rPr lang="es-ES" altLang="es-MX" sz="1000" dirty="0">
                <a:latin typeface="Comic Sans MS" pitchFamily="66" charset="0"/>
              </a:rPr>
              <a:t> Habla una lengua materna y habla y entiende la mayor parte del español.</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Entiende todos los datos personales que debe escribir, pero lo hace lentamente y puede tener dudas de cómo se escriben.</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Escribe con cierto titubeo la mayoría de las palabras.</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Le cuesta trabajo y medio contesta el recado. No sabe bien los datos que se deben incluir en él.</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Lee de manera muy lenta el recado, y no lo entendió bien en la primera lectura que le dio.</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Entiende bien el español cuando lo escucha, sostiene una conversación,  y puede ser que algunas palabras que le dicen no las entienda del todo.</a:t>
            </a:r>
          </a:p>
          <a:p>
            <a:pPr algn="just"/>
            <a:endParaRPr lang="es-ES" altLang="es-MX" sz="1000" dirty="0">
              <a:latin typeface="Comic Sans MS" pitchFamily="66" charset="0"/>
            </a:endParaRPr>
          </a:p>
          <a:p>
            <a:pPr algn="just"/>
            <a:endParaRPr lang="es-ES" altLang="es-MX" sz="1000" dirty="0">
              <a:latin typeface="Comic Sans MS" pitchFamily="66" charset="0"/>
            </a:endParaRPr>
          </a:p>
        </p:txBody>
      </p:sp>
      <p:sp>
        <p:nvSpPr>
          <p:cNvPr id="2053" name="Rectangle 10"/>
          <p:cNvSpPr>
            <a:spLocks noChangeArrowheads="1"/>
          </p:cNvSpPr>
          <p:nvPr/>
        </p:nvSpPr>
        <p:spPr bwMode="auto">
          <a:xfrm>
            <a:off x="4663018" y="3590925"/>
            <a:ext cx="4229100" cy="2934891"/>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36000" tIns="36000" rIns="36000" bIns="36000"/>
          <a:lstStyle/>
          <a:p>
            <a:pPr algn="just"/>
            <a:r>
              <a:rPr lang="es-ES" altLang="es-MX" sz="1200" b="1" dirty="0">
                <a:latin typeface="Comic Sans MS" pitchFamily="66" charset="0"/>
              </a:rPr>
              <a:t>PERFIL 4</a:t>
            </a:r>
          </a:p>
          <a:p>
            <a:pPr algn="just"/>
            <a:endParaRPr lang="es-ES" altLang="es-MX" sz="1200" dirty="0">
              <a:latin typeface="Comic Sans MS" pitchFamily="66" charset="0"/>
            </a:endParaRPr>
          </a:p>
          <a:p>
            <a:pPr algn="just">
              <a:buFont typeface="Wingdings" pitchFamily="2" charset="2"/>
              <a:buChar char="h"/>
            </a:pPr>
            <a:r>
              <a:rPr lang="es-ES" altLang="es-MX" sz="1000" dirty="0">
                <a:latin typeface="Comic Sans MS" pitchFamily="66" charset="0"/>
              </a:rPr>
              <a:t> Habla una lengua materna y habla y entiende el español.</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Entiende todos los datos personales que debe escribir y se toma su tiempo para escribirlos.</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Puede tener algunos titubeos para escribir las palabras.</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Puede ser que lea de una manera muy lenta el recado, y no lo entendió bien en la primera lectura que le dio.</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Le cuesta trabajo pero contesta el recado, al igual que incluye los datos que debe llevar un recado, aunque le puede faltar alguno.</a:t>
            </a:r>
          </a:p>
          <a:p>
            <a:pPr algn="just">
              <a:buFont typeface="Wingdings" pitchFamily="2" charset="2"/>
              <a:buChar char="h"/>
            </a:pPr>
            <a:endParaRPr lang="es-ES" altLang="es-MX" sz="1000" dirty="0">
              <a:latin typeface="Comic Sans MS" pitchFamily="66" charset="0"/>
            </a:endParaRPr>
          </a:p>
          <a:p>
            <a:pPr algn="just">
              <a:buFont typeface="Wingdings" pitchFamily="2" charset="2"/>
              <a:buChar char="h"/>
            </a:pPr>
            <a:r>
              <a:rPr lang="es-ES" altLang="es-MX" sz="1000" dirty="0">
                <a:latin typeface="Comic Sans MS" pitchFamily="66" charset="0"/>
              </a:rPr>
              <a:t> Entiende bien el español cuando lo escucha, sostiene una conversación,  y puede ser que algunas palabras que escucha no las entiende del todo.</a:t>
            </a:r>
          </a:p>
          <a:p>
            <a:pPr algn="just"/>
            <a:endParaRPr lang="es-ES" altLang="es-MX" sz="1000" dirty="0">
              <a:latin typeface="Comic Sans MS" pitchFamily="66" charset="0"/>
            </a:endParaRPr>
          </a:p>
          <a:p>
            <a:pPr algn="just"/>
            <a:endParaRPr lang="es-ES" altLang="es-MX" sz="1000" dirty="0">
              <a:latin typeface="Comic Sans MS" pitchFamily="66" charset="0"/>
            </a:endParaRPr>
          </a:p>
        </p:txBody>
      </p:sp>
    </p:spTree>
    <p:extLst>
      <p:ext uri="{BB962C8B-B14F-4D97-AF65-F5344CB8AC3E}">
        <p14:creationId xmlns:p14="http://schemas.microsoft.com/office/powerpoint/2010/main" val="950515229"/>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502</Words>
  <Application>Microsoft Office PowerPoint</Application>
  <PresentationFormat>Presentación en pantalla (4:3)</PresentationFormat>
  <Paragraphs>52</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ELY</dc:creator>
  <cp:lastModifiedBy>PPerez</cp:lastModifiedBy>
  <cp:revision>3</cp:revision>
  <cp:lastPrinted>2015-09-22T15:57:40Z</cp:lastPrinted>
  <dcterms:created xsi:type="dcterms:W3CDTF">2015-07-22T02:47:18Z</dcterms:created>
  <dcterms:modified xsi:type="dcterms:W3CDTF">2015-09-22T15:57:52Z</dcterms:modified>
</cp:coreProperties>
</file>