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823D-285F-46DB-84DB-F42DA466B4A5}" type="datetimeFigureOut">
              <a:rPr lang="es-MX" smtClean="0"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6FA6-A4E0-49D9-AB69-092BDA6182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0526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823D-285F-46DB-84DB-F42DA466B4A5}" type="datetimeFigureOut">
              <a:rPr lang="es-MX" smtClean="0"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6FA6-A4E0-49D9-AB69-092BDA6182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123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823D-285F-46DB-84DB-F42DA466B4A5}" type="datetimeFigureOut">
              <a:rPr lang="es-MX" smtClean="0"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6FA6-A4E0-49D9-AB69-092BDA6182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827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823D-285F-46DB-84DB-F42DA466B4A5}" type="datetimeFigureOut">
              <a:rPr lang="es-MX" smtClean="0"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6FA6-A4E0-49D9-AB69-092BDA6182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9534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823D-285F-46DB-84DB-F42DA466B4A5}" type="datetimeFigureOut">
              <a:rPr lang="es-MX" smtClean="0"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6FA6-A4E0-49D9-AB69-092BDA6182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7065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823D-285F-46DB-84DB-F42DA466B4A5}" type="datetimeFigureOut">
              <a:rPr lang="es-MX" smtClean="0"/>
              <a:t>22/09/2015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6FA6-A4E0-49D9-AB69-092BDA6182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4177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823D-285F-46DB-84DB-F42DA466B4A5}" type="datetimeFigureOut">
              <a:rPr lang="es-MX" smtClean="0"/>
              <a:t>22/09/2015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6FA6-A4E0-49D9-AB69-092BDA6182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4143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823D-285F-46DB-84DB-F42DA466B4A5}" type="datetimeFigureOut">
              <a:rPr lang="es-MX" smtClean="0"/>
              <a:t>22/09/2015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6FA6-A4E0-49D9-AB69-092BDA6182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4863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823D-285F-46DB-84DB-F42DA466B4A5}" type="datetimeFigureOut">
              <a:rPr lang="es-MX" smtClean="0"/>
              <a:t>22/09/2015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6FA6-A4E0-49D9-AB69-092BDA6182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9865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823D-285F-46DB-84DB-F42DA466B4A5}" type="datetimeFigureOut">
              <a:rPr lang="es-MX" smtClean="0"/>
              <a:t>22/09/2015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6FA6-A4E0-49D9-AB69-092BDA6182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7500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823D-285F-46DB-84DB-F42DA466B4A5}" type="datetimeFigureOut">
              <a:rPr lang="es-MX" smtClean="0"/>
              <a:t>22/09/2015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6FA6-A4E0-49D9-AB69-092BDA6182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048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A823D-285F-46DB-84DB-F42DA466B4A5}" type="datetimeFigureOut">
              <a:rPr lang="es-MX" smtClean="0"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26FA6-A4E0-49D9-AB69-092BDA6182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924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evytenprueba.inea.gob.mx/cursoasesores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nea.gob.mx/" TargetMode="External"/><Relationship Id="rId5" Type="http://schemas.openxmlformats.org/officeDocument/2006/relationships/hyperlink" Target="http://conevyt.org.mx/" TargetMode="External"/><Relationship Id="rId4" Type="http://schemas.openxmlformats.org/officeDocument/2006/relationships/hyperlink" Target="http://www.ineaformate.conevyt.org.mx/index.php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850" y="1588"/>
            <a:ext cx="92852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985266" y="3331296"/>
            <a:ext cx="7000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CURSO EN LÍNEA PARA EL ASESOR DEL MEVYT</a:t>
            </a:r>
            <a:endParaRPr lang="es-MX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771800" y="476672"/>
            <a:ext cx="3600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/>
              <a:t>Dirección Académica</a:t>
            </a:r>
            <a:endParaRPr lang="es-MX" sz="1000" b="1" dirty="0"/>
          </a:p>
          <a:p>
            <a:pPr algn="ctr"/>
            <a:r>
              <a:rPr lang="es-ES" sz="1000" b="1" dirty="0"/>
              <a:t>Subdirección de Formación de Figuras educativas</a:t>
            </a:r>
            <a:endParaRPr lang="es-MX" sz="1000" b="1" dirty="0"/>
          </a:p>
          <a:p>
            <a:pPr algn="ctr"/>
            <a:r>
              <a:rPr lang="es-ES" sz="1000" b="1" dirty="0"/>
              <a:t>Apoyo a las Estrategias de </a:t>
            </a:r>
            <a:r>
              <a:rPr lang="es-ES" sz="1000" b="1" dirty="0" smtClean="0"/>
              <a:t>Formación</a:t>
            </a:r>
          </a:p>
          <a:p>
            <a:pPr algn="ctr"/>
            <a:r>
              <a:rPr lang="es-ES" sz="1000" b="1" dirty="0" smtClean="0"/>
              <a:t>2015</a:t>
            </a:r>
            <a:endParaRPr lang="es-MX" sz="1000" b="1" dirty="0"/>
          </a:p>
        </p:txBody>
      </p:sp>
    </p:spTree>
    <p:extLst>
      <p:ext uri="{BB962C8B-B14F-4D97-AF65-F5344CB8AC3E}">
        <p14:creationId xmlns:p14="http://schemas.microsoft.com/office/powerpoint/2010/main" val="4272988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 descr="Presentacion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28484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539552" y="1988840"/>
            <a:ext cx="7920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El </a:t>
            </a:r>
            <a:r>
              <a:rPr lang="es-MX" dirty="0"/>
              <a:t>correo de confirmación en algunos casos, llega a la carpeta de “correo no deseado”, por lo que hay que sugerir al usuario que si no ha recibido el correo revise esa carpeta. </a:t>
            </a:r>
          </a:p>
          <a:p>
            <a:r>
              <a:rPr lang="es-MX" dirty="0" smtClean="0"/>
              <a:t>Al </a:t>
            </a:r>
            <a:r>
              <a:rPr lang="es-MX" dirty="0"/>
              <a:t>dar clic sobre la liga de confirmación, la liga abrirá la página de confirmación del curso en línea, como se muestra en el ejemplo: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64822" y="1340767"/>
            <a:ext cx="14549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</a:rPr>
              <a:t>REGISTRO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09" y="3717032"/>
            <a:ext cx="7762366" cy="1332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093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850" y="1588"/>
            <a:ext cx="92852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674958" y="1772816"/>
            <a:ext cx="79208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PROPÓSITOS</a:t>
            </a:r>
          </a:p>
          <a:p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Contar </a:t>
            </a:r>
            <a:r>
              <a:rPr lang="es-MX" dirty="0"/>
              <a:t>con una modalidad en línea que permita fortalecer y facilitar la formación inicial de los asesores. </a:t>
            </a: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Ampliar la oferta y opciones de formación para los asesores educativos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Verificar </a:t>
            </a:r>
            <a:r>
              <a:rPr lang="es-MX" dirty="0"/>
              <a:t>mediante el seguimiento, los aprendizajes adquiridos por los asesores, y contribuir a que inicien adecuadamente su labor. </a:t>
            </a:r>
          </a:p>
          <a:p>
            <a:endParaRPr lang="es-MX" dirty="0"/>
          </a:p>
          <a:p>
            <a:endParaRPr lang="es-MX" b="1" dirty="0" smtClean="0">
              <a:solidFill>
                <a:srgbClr val="C00000"/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571" y="4653136"/>
            <a:ext cx="2367654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151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850" y="1588"/>
            <a:ext cx="92852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539552" y="1268760"/>
            <a:ext cx="806489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 smtClean="0"/>
          </a:p>
          <a:p>
            <a:r>
              <a:rPr lang="es-MX" sz="2400" b="1" dirty="0" smtClean="0">
                <a:solidFill>
                  <a:srgbClr val="C00000"/>
                </a:solidFill>
              </a:rPr>
              <a:t>CARACTERÍSTICAS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Tiene tres Unidades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Cuenta con 32 actividades secuenciadas e interactivas que se pueden guardar, en las que encontrará diálogos tanto escritos como sonoros, por lo que es recomendable utilizar una computadora que tenga bocinas o utilizar audífonos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El estudio del curso en línea Para el asesor del MEVyT cubre la etapa de formación inicial.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Si  se atiende otra vertiente (MEVyT 10-14 o Jornaleros Agrícolas Migrantes) se tendrá que recibir formación complementaria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Los asesores que atienden el nivel inicial se tendrán que formar en la propuesta metodológica para la alfabetización.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837" y="4799184"/>
            <a:ext cx="273367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058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28484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683568" y="1484783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</a:rPr>
              <a:t>CARACTERÍSTICAS</a:t>
            </a:r>
          </a:p>
          <a:p>
            <a:endParaRPr lang="es-MX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/>
              <a:t>Al término de cada Unidad encontrará una autoevaluación que se califica de forma inmediata y automática y  le permitirá valorar sus avances, así como ubicar los contenidos que requiera reforzar.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/>
              <a:t>Se considera la autoevaluación de cada unidad como aceptable cuando logra una calificación mayor a 8, de lo contrario tendrá que intentar resolverla nuevamente, previo un repaso general de los contenidos, pasadas 24 horas.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/>
              <a:t>El curso es auto administrable. </a:t>
            </a:r>
            <a:endParaRPr lang="es-MX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725144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235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28484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95536" y="1384669"/>
            <a:ext cx="828092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</a:rPr>
              <a:t>VENTAJAS</a:t>
            </a:r>
          </a:p>
          <a:p>
            <a:endParaRPr lang="es-MX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/>
              <a:t>Contar con una formación flexible y a distancia.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/>
              <a:t>Contar </a:t>
            </a:r>
            <a:r>
              <a:rPr lang="es-MX" dirty="0"/>
              <a:t>con el material necesario al abordar el curso.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/>
              <a:t>Tener </a:t>
            </a:r>
            <a:r>
              <a:rPr lang="es-MX" dirty="0"/>
              <a:t>ejercicios animados y sonoros que facilitan el aprendizaje.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/>
              <a:t>Participar </a:t>
            </a:r>
            <a:r>
              <a:rPr lang="es-MX" dirty="0"/>
              <a:t>en foros de discusión, dudas e intercambio de experiencias.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/>
              <a:t>Contar </a:t>
            </a:r>
            <a:r>
              <a:rPr lang="es-MX" dirty="0"/>
              <a:t>con una realimentación constante en el propio material.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/>
              <a:t>Avanzar </a:t>
            </a:r>
            <a:r>
              <a:rPr lang="es-MX" dirty="0"/>
              <a:t>al ritmo que el asesor requiera.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/>
              <a:t>Obtener </a:t>
            </a:r>
            <a:r>
              <a:rPr lang="es-MX" dirty="0"/>
              <a:t>inmediatamente los resultados.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/>
              <a:t>Si </a:t>
            </a:r>
            <a:r>
              <a:rPr lang="es-MX" dirty="0"/>
              <a:t>se aprobó el curso tener una </a:t>
            </a:r>
            <a:r>
              <a:rPr lang="es-MX" i="1" dirty="0"/>
              <a:t>Constancia de participación y acreditación</a:t>
            </a:r>
            <a:r>
              <a:rPr lang="es-MX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/>
              <a:t>Si </a:t>
            </a:r>
            <a:r>
              <a:rPr lang="es-MX" dirty="0"/>
              <a:t>no se aprobó el curso, tener oportunidades para estudiar y reforzar los temas y poder aprobar las autoevaluaciones presentándolas nuevamente. </a:t>
            </a:r>
          </a:p>
        </p:txBody>
      </p:sp>
    </p:spTree>
    <p:extLst>
      <p:ext uri="{BB962C8B-B14F-4D97-AF65-F5344CB8AC3E}">
        <p14:creationId xmlns:p14="http://schemas.microsoft.com/office/powerpoint/2010/main" val="494818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 descr="Presentacion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28484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51520" y="1412776"/>
            <a:ext cx="28396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 smtClean="0">
                <a:solidFill>
                  <a:srgbClr val="C00000"/>
                </a:solidFill>
              </a:rPr>
              <a:t>¿Cómo </a:t>
            </a:r>
            <a:r>
              <a:rPr lang="es-MX" sz="2000" b="1" dirty="0">
                <a:solidFill>
                  <a:srgbClr val="C00000"/>
                </a:solidFill>
              </a:rPr>
              <a:t>ingresar al </a:t>
            </a:r>
            <a:r>
              <a:rPr lang="es-MX" sz="2000" b="1" dirty="0" smtClean="0">
                <a:solidFill>
                  <a:srgbClr val="C00000"/>
                </a:solidFill>
              </a:rPr>
              <a:t>curso?</a:t>
            </a:r>
          </a:p>
          <a:p>
            <a:endParaRPr lang="es-MX" sz="2000" b="1" dirty="0">
              <a:solidFill>
                <a:srgbClr val="C00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27584" y="2117404"/>
            <a:ext cx="7200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Por la plataforma Moodle en la dirección: </a:t>
            </a:r>
            <a:r>
              <a:rPr lang="es-MX" dirty="0" smtClean="0">
                <a:hlinkClick r:id="rId3"/>
              </a:rPr>
              <a:t>http://</a:t>
            </a:r>
            <a:r>
              <a:rPr lang="es-MX" dirty="0">
                <a:hlinkClick r:id="rId3"/>
              </a:rPr>
              <a:t>mevytenprueba.inea.gob.mx/cursoasesores</a:t>
            </a:r>
            <a:r>
              <a:rPr lang="es-MX" dirty="0" smtClean="0">
                <a:hlinkClick r:id="rId3"/>
              </a:rPr>
              <a:t>/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Por </a:t>
            </a:r>
            <a:r>
              <a:rPr lang="es-MX" dirty="0"/>
              <a:t>el sitio de formación </a:t>
            </a:r>
            <a:r>
              <a:rPr lang="es-MX" dirty="0" err="1"/>
              <a:t>FormaT</a:t>
            </a:r>
            <a:r>
              <a:rPr lang="es-MX" dirty="0"/>
              <a:t>: </a:t>
            </a:r>
            <a:r>
              <a:rPr lang="es-MX" dirty="0">
                <a:hlinkClick r:id="rId4"/>
              </a:rPr>
              <a:t>http://</a:t>
            </a:r>
            <a:r>
              <a:rPr lang="es-MX" dirty="0" smtClean="0">
                <a:hlinkClick r:id="rId4"/>
              </a:rPr>
              <a:t>www.ineaformate.conevyt.org.mx/index.php</a:t>
            </a:r>
            <a:endParaRPr lang="es-MX" dirty="0" smtClean="0"/>
          </a:p>
          <a:p>
            <a:endParaRPr lang="es-MX" dirty="0"/>
          </a:p>
          <a:p>
            <a:r>
              <a:rPr lang="es-MX" dirty="0" smtClean="0"/>
              <a:t>Por </a:t>
            </a:r>
            <a:r>
              <a:rPr lang="es-MX" dirty="0"/>
              <a:t>el portal </a:t>
            </a:r>
            <a:r>
              <a:rPr lang="es-MX" dirty="0" err="1"/>
              <a:t>CONEVyT</a:t>
            </a:r>
            <a:r>
              <a:rPr lang="es-MX" dirty="0"/>
              <a:t> </a:t>
            </a:r>
            <a:endParaRPr lang="es-MX" dirty="0" smtClean="0"/>
          </a:p>
          <a:p>
            <a:r>
              <a:rPr lang="es-MX" dirty="0" smtClean="0">
                <a:hlinkClick r:id="rId5"/>
              </a:rPr>
              <a:t>http</a:t>
            </a:r>
            <a:r>
              <a:rPr lang="es-MX" dirty="0">
                <a:hlinkClick r:id="rId5"/>
              </a:rPr>
              <a:t>://conevyt.org.mx</a:t>
            </a:r>
            <a:r>
              <a:rPr lang="es-MX" dirty="0" smtClean="0">
                <a:hlinkClick r:id="rId5"/>
              </a:rPr>
              <a:t>/</a:t>
            </a:r>
            <a:endParaRPr lang="es-MX" dirty="0" smtClean="0"/>
          </a:p>
          <a:p>
            <a:endParaRPr lang="es-MX" dirty="0"/>
          </a:p>
          <a:p>
            <a:r>
              <a:rPr lang="es-MX" dirty="0" smtClean="0"/>
              <a:t>Por </a:t>
            </a:r>
            <a:r>
              <a:rPr lang="es-MX" dirty="0"/>
              <a:t>el portal del INEA: </a:t>
            </a:r>
            <a:endParaRPr lang="es-MX" dirty="0" smtClean="0"/>
          </a:p>
          <a:p>
            <a:r>
              <a:rPr lang="es-MX" dirty="0" smtClean="0">
                <a:hlinkClick r:id="rId6"/>
              </a:rPr>
              <a:t>http</a:t>
            </a:r>
            <a:r>
              <a:rPr lang="es-MX" dirty="0">
                <a:hlinkClick r:id="rId6"/>
              </a:rPr>
              <a:t>://www.inea.gob.mx</a:t>
            </a:r>
            <a:r>
              <a:rPr lang="es-MX" dirty="0" smtClean="0">
                <a:hlinkClick r:id="rId6"/>
              </a:rPr>
              <a:t>/</a:t>
            </a:r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4230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1" descr="Presentacion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28484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39552" y="1484784"/>
            <a:ext cx="79208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rgbClr val="C00000"/>
                </a:solidFill>
              </a:rPr>
              <a:t>¿Cómo </a:t>
            </a:r>
            <a:r>
              <a:rPr lang="es-MX" sz="2000" b="1" dirty="0">
                <a:solidFill>
                  <a:srgbClr val="C00000"/>
                </a:solidFill>
              </a:rPr>
              <a:t>ingresar al </a:t>
            </a:r>
            <a:r>
              <a:rPr lang="es-MX" sz="2000" b="1" dirty="0" smtClean="0">
                <a:solidFill>
                  <a:srgbClr val="C00000"/>
                </a:solidFill>
              </a:rPr>
              <a:t>curso?</a:t>
            </a:r>
          </a:p>
          <a:p>
            <a:endParaRPr lang="es-MX" sz="2000" b="1" dirty="0" smtClean="0">
              <a:solidFill>
                <a:srgbClr val="C00000"/>
              </a:solidFill>
            </a:endParaRPr>
          </a:p>
          <a:p>
            <a:r>
              <a:rPr lang="es-MX" sz="2000" dirty="0"/>
              <a:t>Al inicio se despliegan tres opciones: </a:t>
            </a:r>
            <a:endParaRPr lang="es-MX" sz="2000" dirty="0" smtClean="0"/>
          </a:p>
          <a:p>
            <a:endParaRPr lang="es-MX" sz="2000" b="1" dirty="0"/>
          </a:p>
          <a:p>
            <a:r>
              <a:rPr lang="es-MX" sz="2000" b="1" dirty="0" smtClean="0"/>
              <a:t>EXPLORA</a:t>
            </a:r>
            <a:r>
              <a:rPr lang="es-MX" sz="2000" b="1" dirty="0"/>
              <a:t>. </a:t>
            </a:r>
            <a:r>
              <a:rPr lang="es-MX" sz="2000" dirty="0" smtClean="0"/>
              <a:t>Para </a:t>
            </a:r>
            <a:r>
              <a:rPr lang="es-MX" sz="2000" dirty="0"/>
              <a:t>conocer y explorar el Curso en Línea </a:t>
            </a:r>
            <a:r>
              <a:rPr lang="es-MX" sz="2000" i="1" dirty="0"/>
              <a:t>Para el asesor del </a:t>
            </a:r>
            <a:r>
              <a:rPr lang="es-MX" sz="2000" i="1" dirty="0" err="1"/>
              <a:t>MEVyT</a:t>
            </a:r>
            <a:r>
              <a:rPr lang="es-MX" sz="2000" i="1" dirty="0"/>
              <a:t> </a:t>
            </a:r>
            <a:r>
              <a:rPr lang="es-MX" sz="2000" dirty="0"/>
              <a:t>, sin necesidad de </a:t>
            </a:r>
            <a:r>
              <a:rPr lang="es-MX" sz="2000" dirty="0" smtClean="0"/>
              <a:t>registro. </a:t>
            </a:r>
          </a:p>
          <a:p>
            <a:endParaRPr lang="es-MX" sz="2000" dirty="0"/>
          </a:p>
          <a:p>
            <a:r>
              <a:rPr lang="es-MX" sz="2000" b="1" dirty="0" smtClean="0"/>
              <a:t>REGÍSTRATE</a:t>
            </a:r>
            <a:r>
              <a:rPr lang="es-MX" sz="2000" dirty="0"/>
              <a:t>. </a:t>
            </a:r>
            <a:r>
              <a:rPr lang="es-MX" sz="2000" dirty="0" smtClean="0"/>
              <a:t>Para realizar el </a:t>
            </a:r>
            <a:r>
              <a:rPr lang="es-MX" sz="2000" dirty="0"/>
              <a:t>registro en el curso para </a:t>
            </a:r>
            <a:r>
              <a:rPr lang="es-MX" sz="2000" dirty="0" smtClean="0"/>
              <a:t>iniciar </a:t>
            </a:r>
            <a:r>
              <a:rPr lang="es-MX" sz="2000" dirty="0"/>
              <a:t>su estudio. </a:t>
            </a:r>
            <a:endParaRPr lang="es-MX" sz="2000" dirty="0" smtClean="0"/>
          </a:p>
          <a:p>
            <a:endParaRPr lang="es-MX" sz="2000" dirty="0"/>
          </a:p>
          <a:p>
            <a:r>
              <a:rPr lang="es-MX" sz="2000" b="1" dirty="0" smtClean="0"/>
              <a:t>INGRESA</a:t>
            </a:r>
            <a:r>
              <a:rPr lang="es-MX" sz="2000" dirty="0"/>
              <a:t>. Elige esta opción si ya estás registrado y quieres empezar o continuar con el estudio del curso. </a:t>
            </a:r>
          </a:p>
        </p:txBody>
      </p:sp>
    </p:spTree>
    <p:extLst>
      <p:ext uri="{BB962C8B-B14F-4D97-AF65-F5344CB8AC3E}">
        <p14:creationId xmlns:p14="http://schemas.microsoft.com/office/powerpoint/2010/main" val="2768317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 descr="Presentacion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28484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23528" y="1196751"/>
            <a:ext cx="14549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</a:rPr>
              <a:t>REGISTRO</a:t>
            </a:r>
          </a:p>
          <a:p>
            <a:endParaRPr lang="es-MX" sz="2400" b="1" dirty="0">
              <a:solidFill>
                <a:srgbClr val="C00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23528" y="1700808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S</a:t>
            </a:r>
            <a:r>
              <a:rPr lang="es-MX" dirty="0" smtClean="0"/>
              <a:t>eleccionar </a:t>
            </a:r>
            <a:r>
              <a:rPr lang="es-MX" dirty="0"/>
              <a:t>la </a:t>
            </a:r>
            <a:r>
              <a:rPr lang="es-MX" dirty="0" smtClean="0"/>
              <a:t>opción</a:t>
            </a:r>
            <a:r>
              <a:rPr lang="es-MX" dirty="0"/>
              <a:t>: </a:t>
            </a:r>
            <a:r>
              <a:rPr lang="es-MX" b="1" dirty="0"/>
              <a:t>REGÍSTRATE</a:t>
            </a:r>
            <a:r>
              <a:rPr lang="es-MX" dirty="0"/>
              <a:t>. </a:t>
            </a:r>
            <a:endParaRPr lang="es-MX" dirty="0" smtClean="0"/>
          </a:p>
          <a:p>
            <a:r>
              <a:rPr lang="es-MX" dirty="0" smtClean="0"/>
              <a:t>En La </a:t>
            </a:r>
            <a:r>
              <a:rPr lang="es-MX" dirty="0"/>
              <a:t>primera pantalla </a:t>
            </a:r>
            <a:r>
              <a:rPr lang="es-MX" dirty="0" smtClean="0"/>
              <a:t>del </a:t>
            </a:r>
            <a:r>
              <a:rPr lang="es-MX" dirty="0"/>
              <a:t>registro </a:t>
            </a:r>
            <a:r>
              <a:rPr lang="es-MX" dirty="0" smtClean="0"/>
              <a:t>el </a:t>
            </a:r>
            <a:r>
              <a:rPr lang="es-MX" dirty="0"/>
              <a:t>usuario deberá anotar su RFC, si no lo recuerda o no cuenta con él, puede dar clic en la instrucción: </a:t>
            </a:r>
            <a:r>
              <a:rPr lang="es-MX" i="1" dirty="0"/>
              <a:t>“¿Qué pasa si no recuerdo mi RFE/RFC? Da clic aquí”</a:t>
            </a:r>
            <a:r>
              <a:rPr lang="es-MX" dirty="0"/>
              <a:t> Ahí tendrá que escribir su nombre completo y fecha de nacimiento y la plataforma automáticamente recuperará el RFC. Posteriormente aparecerá una ventana en la que tendrá que anotar sus datos completos.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73016"/>
            <a:ext cx="7056784" cy="2689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0357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 descr="Presentacion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28484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23528" y="1772816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Una </a:t>
            </a:r>
            <a:r>
              <a:rPr lang="es-MX" dirty="0"/>
              <a:t>vez que haya proporcionado sus datos generales, su dirección de correo electrónico, la clave de usuario, y la contraseña, recibirá la confirmación del registro, en el correo que proporcionó, a través de un mensaje como éste: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23528" y="1196751"/>
            <a:ext cx="14549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</a:rPr>
              <a:t>REGISTRO</a:t>
            </a:r>
          </a:p>
        </p:txBody>
      </p:sp>
      <p:sp>
        <p:nvSpPr>
          <p:cNvPr id="6" name="5 Rectángulo"/>
          <p:cNvSpPr/>
          <p:nvPr/>
        </p:nvSpPr>
        <p:spPr>
          <a:xfrm>
            <a:off x="539552" y="2696146"/>
            <a:ext cx="7776865" cy="249299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s-MX" sz="1200" dirty="0"/>
              <a:t>Hola, (Nombre del usuario) </a:t>
            </a:r>
          </a:p>
          <a:p>
            <a:r>
              <a:rPr lang="es-MX" sz="1200" dirty="0"/>
              <a:t>Se ha solicitado la apertura de una cuenta </a:t>
            </a:r>
            <a:r>
              <a:rPr lang="es-MX" sz="1200" dirty="0" smtClean="0"/>
              <a:t>en '</a:t>
            </a:r>
            <a:r>
              <a:rPr lang="es-MX" sz="1200" dirty="0" err="1" smtClean="0"/>
              <a:t>MEVyT</a:t>
            </a:r>
            <a:r>
              <a:rPr lang="es-MX" sz="1200" dirty="0" smtClean="0"/>
              <a:t> </a:t>
            </a:r>
            <a:r>
              <a:rPr lang="es-MX" sz="1200" dirty="0"/>
              <a:t>en línea' utilizando su dirección de correo. Para completar el proceso de inscripción haga clic aquí: </a:t>
            </a:r>
            <a:endParaRPr lang="es-MX" sz="1200" dirty="0" smtClean="0"/>
          </a:p>
          <a:p>
            <a:r>
              <a:rPr lang="es-MX" sz="1200" i="1" dirty="0" smtClean="0">
                <a:solidFill>
                  <a:srgbClr val="0070C0"/>
                </a:solidFill>
              </a:rPr>
              <a:t>http</a:t>
            </a:r>
            <a:r>
              <a:rPr lang="es-MX" sz="1200" i="1" dirty="0">
                <a:solidFill>
                  <a:srgbClr val="0070C0"/>
                </a:solidFill>
              </a:rPr>
              <a:t>://mevytenprueba.inea.gob.mx/cursoasesores/login/confirm.php?data=N1cajvYpGTNlHWF/lu&amp;id_user=1112&amp;id_rol=5 </a:t>
            </a:r>
            <a:endParaRPr lang="es-MX" sz="1200" i="1" dirty="0" smtClean="0">
              <a:solidFill>
                <a:srgbClr val="0070C0"/>
              </a:solidFill>
            </a:endParaRPr>
          </a:p>
          <a:p>
            <a:endParaRPr lang="es-MX" sz="1200" dirty="0"/>
          </a:p>
          <a:p>
            <a:r>
              <a:rPr lang="es-MX" sz="1200" dirty="0"/>
              <a:t>En la mayoría de programas de correo electrónico este enlace debería aparecer en azul. Si no funciona, córtelo y péguelo en la ventana de direcciones de su navegador. </a:t>
            </a:r>
            <a:endParaRPr lang="es-MX" sz="1200" dirty="0" smtClean="0"/>
          </a:p>
          <a:p>
            <a:endParaRPr lang="es-MX" sz="1200" dirty="0"/>
          </a:p>
          <a:p>
            <a:r>
              <a:rPr lang="es-MX" sz="1200" dirty="0"/>
              <a:t>Si necesita ayuda, contacte al responsable del curso de su estado </a:t>
            </a:r>
            <a:endParaRPr lang="es-MX" sz="1200" dirty="0" smtClean="0"/>
          </a:p>
          <a:p>
            <a:r>
              <a:rPr lang="es-MX" sz="1200" dirty="0" smtClean="0">
                <a:solidFill>
                  <a:srgbClr val="0070C0"/>
                </a:solidFill>
              </a:rPr>
              <a:t>http</a:t>
            </a:r>
            <a:r>
              <a:rPr lang="es-MX" sz="1200" dirty="0">
                <a:solidFill>
                  <a:srgbClr val="0070C0"/>
                </a:solidFill>
              </a:rPr>
              <a:t>://mevytenprueba.inea.gob.mx/cursoasesores/directorio.html</a:t>
            </a:r>
            <a:r>
              <a:rPr lang="es-MX" sz="1200" dirty="0"/>
              <a:t> </a:t>
            </a:r>
          </a:p>
          <a:p>
            <a:endParaRPr lang="es-MX" sz="1200" dirty="0" smtClean="0"/>
          </a:p>
          <a:p>
            <a:r>
              <a:rPr lang="es-MX" sz="1200" dirty="0" smtClean="0"/>
              <a:t>O </a:t>
            </a:r>
            <a:r>
              <a:rPr lang="es-MX" sz="1200" dirty="0"/>
              <a:t>puede enviar un correo al administrador del sitio</a:t>
            </a:r>
            <a:r>
              <a:rPr lang="es-MX" sz="1200" i="1" dirty="0"/>
              <a:t>: </a:t>
            </a:r>
            <a:endParaRPr lang="es-MX" sz="1200" dirty="0"/>
          </a:p>
          <a:p>
            <a:r>
              <a:rPr lang="es-MX" sz="1200" dirty="0">
                <a:solidFill>
                  <a:srgbClr val="0070C0"/>
                </a:solidFill>
              </a:rPr>
              <a:t>asesordelmevyt@inea.gob.mx </a:t>
            </a:r>
          </a:p>
        </p:txBody>
      </p:sp>
    </p:spTree>
    <p:extLst>
      <p:ext uri="{BB962C8B-B14F-4D97-AF65-F5344CB8AC3E}">
        <p14:creationId xmlns:p14="http://schemas.microsoft.com/office/powerpoint/2010/main" val="11112299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752</Words>
  <Application>Microsoft Office PowerPoint</Application>
  <PresentationFormat>Presentación en pantalla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Nora Estrada Marquez</dc:creator>
  <cp:lastModifiedBy>Nora Estrada Marquez</cp:lastModifiedBy>
  <cp:revision>3</cp:revision>
  <dcterms:created xsi:type="dcterms:W3CDTF">2015-09-22T20:57:39Z</dcterms:created>
  <dcterms:modified xsi:type="dcterms:W3CDTF">2015-09-22T21:10:33Z</dcterms:modified>
</cp:coreProperties>
</file>