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590DB-08F3-4BC7-9E3C-12AC15C97278}" type="datetimeFigureOut">
              <a:rPr lang="es-MX" smtClean="0"/>
              <a:t>21/07/2015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C5D7-B829-44FD-8D68-D24A8AD232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78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3FC84FE6-513A-4C90-A261-E409A3F0C449}" type="slidenum">
              <a:rPr lang="es-MX" smtClean="0"/>
              <a:pPr eaLnBrk="1" hangingPunct="1"/>
              <a:t>1</a:t>
            </a:fld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0644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620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148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6476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629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692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429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6615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997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609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879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00088"/>
            <a:ext cx="8358187" cy="558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852488"/>
            <a:ext cx="8358187" cy="558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5549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Presentación en pantalla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ELY</dc:creator>
  <cp:lastModifiedBy>ELY</cp:lastModifiedBy>
  <cp:revision>1</cp:revision>
  <dcterms:created xsi:type="dcterms:W3CDTF">2015-07-22T02:39:56Z</dcterms:created>
  <dcterms:modified xsi:type="dcterms:W3CDTF">2015-07-22T02:42:49Z</dcterms:modified>
</cp:coreProperties>
</file>