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985000" cy="9271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7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22/09/2015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5076825" y="188913"/>
            <a:ext cx="3816350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000" b="1"/>
              <a:t>7 de noviembre de 2013</a:t>
            </a: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20010" y="836612"/>
            <a:ext cx="10810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 dirty="0"/>
              <a:t>Mamá</a:t>
            </a:r>
            <a:r>
              <a:rPr lang="es-ES" altLang="es-MX" b="1" dirty="0"/>
              <a:t>:</a:t>
            </a: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323850" y="1403350"/>
            <a:ext cx="59039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 dirty="0"/>
              <a:t>Hice todos los mandados que me dijiste</a:t>
            </a:r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250825" y="1989138"/>
            <a:ext cx="7200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¿Me das permiso para ir a una fiesta en la tarde?</a:t>
            </a:r>
          </a:p>
        </p:txBody>
      </p:sp>
      <p:sp>
        <p:nvSpPr>
          <p:cNvPr id="2054" name="Text Box 8"/>
          <p:cNvSpPr txBox="1">
            <a:spLocks noChangeArrowheads="1"/>
          </p:cNvSpPr>
          <p:nvPr/>
        </p:nvSpPr>
        <p:spPr bwMode="auto">
          <a:xfrm>
            <a:off x="250825" y="2565400"/>
            <a:ext cx="608806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 dirty="0"/>
              <a:t>De regreso me va a acompañar mi novio,</a:t>
            </a:r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>
            <a:off x="232569" y="3131777"/>
            <a:ext cx="3998912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para que no te preocupes.</a:t>
            </a:r>
          </a:p>
        </p:txBody>
      </p:sp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232569" y="3717709"/>
            <a:ext cx="8682037" cy="738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Prometo llegar temprano y hacer rápido mi tarea para mañana.</a:t>
            </a:r>
          </a:p>
        </p:txBody>
      </p:sp>
      <p:sp>
        <p:nvSpPr>
          <p:cNvPr id="2057" name="Text Box 11"/>
          <p:cNvSpPr txBox="1">
            <a:spLocks noChangeArrowheads="1"/>
          </p:cNvSpPr>
          <p:nvPr/>
        </p:nvSpPr>
        <p:spPr bwMode="auto">
          <a:xfrm>
            <a:off x="203683" y="4725144"/>
            <a:ext cx="7385050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 dirty="0"/>
              <a:t>Nada más déjame las llaves de la puerta por favor.</a:t>
            </a:r>
          </a:p>
        </p:txBody>
      </p:sp>
      <p:sp>
        <p:nvSpPr>
          <p:cNvPr id="2058" name="Text Box 12"/>
          <p:cNvSpPr txBox="1">
            <a:spLocks noChangeArrowheads="1"/>
          </p:cNvSpPr>
          <p:nvPr/>
        </p:nvSpPr>
        <p:spPr bwMode="auto">
          <a:xfrm>
            <a:off x="3690938" y="5940425"/>
            <a:ext cx="108108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s-MX" sz="2400" b="1"/>
              <a:t>Leticia</a:t>
            </a:r>
            <a:endParaRPr lang="es-ES" altLang="es-MX" b="1"/>
          </a:p>
        </p:txBody>
      </p:sp>
    </p:spTree>
    <p:extLst>
      <p:ext uri="{BB962C8B-B14F-4D97-AF65-F5344CB8AC3E}">
        <p14:creationId xmlns:p14="http://schemas.microsoft.com/office/powerpoint/2010/main" val="101714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084888" y="188913"/>
            <a:ext cx="2808287" cy="738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7 de noviembre de 2013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836613"/>
            <a:ext cx="108108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Rubén: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79388" y="1484313"/>
            <a:ext cx="6192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Sobre la estufa dejé la comida preparada.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07963" y="2060575"/>
            <a:ext cx="8685212" cy="738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Te encargo que tengas cuidado y cierres bien las llaves del gas.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11138" y="3203575"/>
            <a:ext cx="2200275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Antes de irte,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07963" y="3851275"/>
            <a:ext cx="60198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te pido de favor laves tus trastes sucios,</a:t>
            </a:r>
          </a:p>
        </p:txBody>
      </p:sp>
      <p:sp>
        <p:nvSpPr>
          <p:cNvPr id="3080" name="Text Box 10"/>
          <p:cNvSpPr txBox="1">
            <a:spLocks noChangeArrowheads="1"/>
          </p:cNvSpPr>
          <p:nvPr/>
        </p:nvSpPr>
        <p:spPr bwMode="auto">
          <a:xfrm>
            <a:off x="3708400" y="5940425"/>
            <a:ext cx="108108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s-MX" sz="2400" b="1"/>
              <a:t>Bertha</a:t>
            </a:r>
          </a:p>
        </p:txBody>
      </p:sp>
      <p:sp>
        <p:nvSpPr>
          <p:cNvPr id="3081" name="Text Box 11"/>
          <p:cNvSpPr txBox="1">
            <a:spLocks noChangeArrowheads="1"/>
          </p:cNvSpPr>
          <p:nvPr/>
        </p:nvSpPr>
        <p:spPr bwMode="auto">
          <a:xfrm>
            <a:off x="250825" y="4356100"/>
            <a:ext cx="259238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barras la cocina,</a:t>
            </a:r>
          </a:p>
        </p:txBody>
      </p:sp>
      <p:sp>
        <p:nvSpPr>
          <p:cNvPr id="3082" name="Text Box 12"/>
          <p:cNvSpPr txBox="1">
            <a:spLocks noChangeArrowheads="1"/>
          </p:cNvSpPr>
          <p:nvPr/>
        </p:nvSpPr>
        <p:spPr bwMode="auto">
          <a:xfrm>
            <a:off x="295275" y="4859338"/>
            <a:ext cx="499745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y si te da tiempo, limpies la mesa.</a:t>
            </a:r>
          </a:p>
        </p:txBody>
      </p:sp>
    </p:spTree>
    <p:extLst>
      <p:ext uri="{BB962C8B-B14F-4D97-AF65-F5344CB8AC3E}">
        <p14:creationId xmlns:p14="http://schemas.microsoft.com/office/powerpoint/2010/main" val="3205090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573588" y="333375"/>
            <a:ext cx="431958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7 de noviembre de 2013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11188" y="692150"/>
            <a:ext cx="108108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Pepe: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79388" y="1177925"/>
            <a:ext cx="72723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No cerramos la puerta del taller con doble cerrojo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79388" y="1835150"/>
            <a:ext cx="51133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porque no encontramos las llaves.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07950" y="2492375"/>
            <a:ext cx="8785225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No hallamos la cinta métrica para ir a tomar las medidas de un mueble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23850" y="3429000"/>
            <a:ext cx="34925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que nos van a encargar.</a:t>
            </a:r>
            <a:r>
              <a:rPr lang="es-ES" altLang="es-MX" sz="2400"/>
              <a:t> 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3492500" y="6227763"/>
            <a:ext cx="108108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s-MX" sz="2400" b="1"/>
              <a:t>Felipe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85750" y="5157788"/>
            <a:ext cx="6807200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te avisamos que encontramos la segueta rota.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50825" y="4581525"/>
            <a:ext cx="4105275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Para que no te sorprendas,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50825" y="4067175"/>
            <a:ext cx="583406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De todos modos fuimos a ver al cliente.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85750" y="5724525"/>
            <a:ext cx="5510213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MX" sz="2400" b="1"/>
              <a:t>No sabemos cómo fue que se rompió.</a:t>
            </a:r>
          </a:p>
        </p:txBody>
      </p:sp>
    </p:spTree>
    <p:extLst>
      <p:ext uri="{BB962C8B-B14F-4D97-AF65-F5344CB8AC3E}">
        <p14:creationId xmlns:p14="http://schemas.microsoft.com/office/powerpoint/2010/main" val="37413583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195</Words>
  <Application>Microsoft Office PowerPoint</Application>
  <PresentationFormat>Presentación en pantalla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ELY</dc:creator>
  <cp:lastModifiedBy>PPerez</cp:lastModifiedBy>
  <cp:revision>2</cp:revision>
  <cp:lastPrinted>2015-09-22T16:00:33Z</cp:lastPrinted>
  <dcterms:created xsi:type="dcterms:W3CDTF">2015-07-22T02:52:39Z</dcterms:created>
  <dcterms:modified xsi:type="dcterms:W3CDTF">2015-09-22T16:00:50Z</dcterms:modified>
</cp:coreProperties>
</file>