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0" r:id="rId2"/>
    <p:sldId id="416" r:id="rId3"/>
    <p:sldId id="422" r:id="rId4"/>
    <p:sldId id="424" r:id="rId5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84991" autoAdjust="0"/>
  </p:normalViewPr>
  <p:slideViewPr>
    <p:cSldViewPr>
      <p:cViewPr varScale="1">
        <p:scale>
          <a:sx n="74" d="100"/>
          <a:sy n="74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4D0CC-400B-412C-8EFF-2401149CFB0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1E12AB0-D5DE-4310-952A-29303F69CC9C}">
      <dgm:prSet phldrT="[Texto]"/>
      <dgm:spPr/>
      <dgm:t>
        <a:bodyPr/>
        <a:lstStyle/>
        <a:p>
          <a:r>
            <a:rPr lang="es-MX" dirty="0" smtClean="0"/>
            <a:t>Asesores</a:t>
          </a:r>
          <a:endParaRPr lang="es-MX" dirty="0"/>
        </a:p>
      </dgm:t>
    </dgm:pt>
    <dgm:pt modelId="{D88CFB54-A3B2-41E4-8B53-D70FAEA74041}" type="parTrans" cxnId="{0E087E25-B6D2-40E4-9433-17F1B598A08D}">
      <dgm:prSet/>
      <dgm:spPr/>
      <dgm:t>
        <a:bodyPr/>
        <a:lstStyle/>
        <a:p>
          <a:endParaRPr lang="es-MX"/>
        </a:p>
      </dgm:t>
    </dgm:pt>
    <dgm:pt modelId="{0F0FEFE5-D4E0-4936-B437-66D9DB55DCA3}" type="sibTrans" cxnId="{0E087E25-B6D2-40E4-9433-17F1B598A08D}">
      <dgm:prSet/>
      <dgm:spPr/>
      <dgm:t>
        <a:bodyPr/>
        <a:lstStyle/>
        <a:p>
          <a:endParaRPr lang="es-MX"/>
        </a:p>
      </dgm:t>
    </dgm:pt>
    <dgm:pt modelId="{08A73C85-D952-4E2B-95F7-842F28EE1C2C}">
      <dgm:prSet phldrT="[Texto]"/>
      <dgm:spPr/>
      <dgm:t>
        <a:bodyPr/>
        <a:lstStyle/>
        <a:p>
          <a:r>
            <a:rPr lang="es-MX" dirty="0" smtClean="0"/>
            <a:t>Capacitarlos</a:t>
          </a:r>
          <a:endParaRPr lang="es-MX" dirty="0"/>
        </a:p>
      </dgm:t>
    </dgm:pt>
    <dgm:pt modelId="{84A9D5FE-9787-4F41-9328-6118497EA434}" type="parTrans" cxnId="{7D6B4268-1DB7-41BE-A561-E72788C7992E}">
      <dgm:prSet/>
      <dgm:spPr/>
      <dgm:t>
        <a:bodyPr/>
        <a:lstStyle/>
        <a:p>
          <a:endParaRPr lang="es-MX"/>
        </a:p>
      </dgm:t>
    </dgm:pt>
    <dgm:pt modelId="{FE9D5DA4-1840-4AEA-ACF0-833C047BF7F3}" type="sibTrans" cxnId="{7D6B4268-1DB7-41BE-A561-E72788C7992E}">
      <dgm:prSet/>
      <dgm:spPr/>
      <dgm:t>
        <a:bodyPr/>
        <a:lstStyle/>
        <a:p>
          <a:endParaRPr lang="es-MX"/>
        </a:p>
      </dgm:t>
    </dgm:pt>
    <dgm:pt modelId="{46595C0A-82AE-44A5-944F-839CADBCA3DE}">
      <dgm:prSet phldrT="[Texto]"/>
      <dgm:spPr/>
      <dgm:t>
        <a:bodyPr/>
        <a:lstStyle/>
        <a:p>
          <a:r>
            <a:rPr lang="es-MX" dirty="0" smtClean="0"/>
            <a:t>Asignarles Analfabetas</a:t>
          </a:r>
          <a:endParaRPr lang="es-MX" dirty="0"/>
        </a:p>
      </dgm:t>
    </dgm:pt>
    <dgm:pt modelId="{F6596F1E-5808-46BB-8D3B-82A91015AC8D}" type="parTrans" cxnId="{BAA73541-892E-4E85-A557-8454D7A37004}">
      <dgm:prSet/>
      <dgm:spPr/>
      <dgm:t>
        <a:bodyPr/>
        <a:lstStyle/>
        <a:p>
          <a:endParaRPr lang="es-MX"/>
        </a:p>
      </dgm:t>
    </dgm:pt>
    <dgm:pt modelId="{68E9E5E6-0FDB-4A4B-8355-50A6DA95D702}" type="sibTrans" cxnId="{BAA73541-892E-4E85-A557-8454D7A37004}">
      <dgm:prSet/>
      <dgm:spPr/>
      <dgm:t>
        <a:bodyPr/>
        <a:lstStyle/>
        <a:p>
          <a:endParaRPr lang="es-MX"/>
        </a:p>
      </dgm:t>
    </dgm:pt>
    <dgm:pt modelId="{9045827D-742C-48CF-9D01-1F4E43F9AE12}">
      <dgm:prSet phldrT="[Texto]"/>
      <dgm:spPr/>
      <dgm:t>
        <a:bodyPr/>
        <a:lstStyle/>
        <a:p>
          <a:r>
            <a:rPr lang="es-MX" dirty="0" smtClean="0"/>
            <a:t>Formar Círculos de Estudio</a:t>
          </a:r>
          <a:endParaRPr lang="es-MX" dirty="0"/>
        </a:p>
      </dgm:t>
    </dgm:pt>
    <dgm:pt modelId="{D8B83CF2-2FE3-4FE8-8D7C-854DD6647A9F}">
      <dgm:prSet phldrT="[Texto]"/>
      <dgm:spPr/>
      <dgm:t>
        <a:bodyPr/>
        <a:lstStyle/>
        <a:p>
          <a:r>
            <a:rPr lang="es-MX" dirty="0" smtClean="0"/>
            <a:t>Identificarlos</a:t>
          </a:r>
          <a:endParaRPr lang="es-MX" dirty="0"/>
        </a:p>
      </dgm:t>
    </dgm:pt>
    <dgm:pt modelId="{9F2AC966-B404-472C-87FE-0354828F9463}">
      <dgm:prSet phldrT="[Texto]"/>
      <dgm:spPr/>
      <dgm:t>
        <a:bodyPr/>
        <a:lstStyle/>
        <a:p>
          <a:r>
            <a:rPr lang="es-MX" dirty="0" smtClean="0"/>
            <a:t>Beneficiarios</a:t>
          </a:r>
          <a:endParaRPr lang="es-MX" dirty="0"/>
        </a:p>
      </dgm:t>
    </dgm:pt>
    <dgm:pt modelId="{6D96F5D6-BAAC-4E4C-BF5B-5ED30D5E3123}" type="sibTrans" cxnId="{C59EB616-97E3-43AD-9030-387F423B8680}">
      <dgm:prSet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B300E775-7BE8-4DE8-BCE2-D1C0442E2248}" type="parTrans" cxnId="{C59EB616-97E3-43AD-9030-387F423B8680}">
      <dgm:prSet/>
      <dgm:spPr/>
      <dgm:t>
        <a:bodyPr/>
        <a:lstStyle/>
        <a:p>
          <a:endParaRPr lang="es-MX"/>
        </a:p>
      </dgm:t>
    </dgm:pt>
    <dgm:pt modelId="{981F6A80-5F54-495E-B9DC-96AD13C5C0D9}" type="sibTrans" cxnId="{697C5C31-BF5C-4618-B044-D49F3B7A3501}">
      <dgm:prSet/>
      <dgm:spPr/>
      <dgm:t>
        <a:bodyPr/>
        <a:lstStyle/>
        <a:p>
          <a:endParaRPr lang="es-MX"/>
        </a:p>
      </dgm:t>
    </dgm:pt>
    <dgm:pt modelId="{B2CFEF31-19A5-44FD-9ECC-CF8E89FE9931}" type="parTrans" cxnId="{697C5C31-BF5C-4618-B044-D49F3B7A3501}">
      <dgm:prSet/>
      <dgm:spPr/>
      <dgm:t>
        <a:bodyPr/>
        <a:lstStyle/>
        <a:p>
          <a:endParaRPr lang="es-MX"/>
        </a:p>
      </dgm:t>
    </dgm:pt>
    <dgm:pt modelId="{EFDA54E8-D8B7-49C1-8A5B-2D5DF57037A8}" type="sibTrans" cxnId="{C4632F8F-DFC7-4C15-9A0C-75BBF5B7E24C}">
      <dgm:prSet/>
      <dgm:spPr/>
      <dgm:t>
        <a:bodyPr/>
        <a:lstStyle/>
        <a:p>
          <a:endParaRPr lang="es-MX"/>
        </a:p>
      </dgm:t>
    </dgm:pt>
    <dgm:pt modelId="{7AE274DB-D6AC-413E-BC28-3C6700ED44A2}" type="parTrans" cxnId="{C4632F8F-DFC7-4C15-9A0C-75BBF5B7E24C}">
      <dgm:prSet/>
      <dgm:spPr/>
      <dgm:t>
        <a:bodyPr/>
        <a:lstStyle/>
        <a:p>
          <a:endParaRPr lang="es-MX"/>
        </a:p>
      </dgm:t>
    </dgm:pt>
    <dgm:pt modelId="{12895444-0CC0-4757-96B9-31C966997B0F}">
      <dgm:prSet phldrT="[Texto]" custT="1"/>
      <dgm:spPr/>
      <dgm:t>
        <a:bodyPr/>
        <a:lstStyle/>
        <a:p>
          <a:r>
            <a:rPr lang="es-MX" sz="2400" dirty="0" smtClean="0"/>
            <a:t>Reunión con delegados </a:t>
          </a:r>
          <a:r>
            <a:rPr lang="es-MX" sz="2400" dirty="0" err="1" smtClean="0"/>
            <a:t>Mpales</a:t>
          </a:r>
          <a:r>
            <a:rPr lang="es-MX" sz="2000" dirty="0" smtClean="0"/>
            <a:t>.</a:t>
          </a:r>
          <a:endParaRPr lang="es-MX" sz="2000" dirty="0"/>
        </a:p>
      </dgm:t>
    </dgm:pt>
    <dgm:pt modelId="{5099335D-ED8C-4F04-9C75-CA0C46509488}">
      <dgm:prSet phldrT="[Texto]" custT="1"/>
      <dgm:spPr/>
      <dgm:t>
        <a:bodyPr/>
        <a:lstStyle/>
        <a:p>
          <a:r>
            <a:rPr lang="es-MX" sz="2400" dirty="0" smtClean="0"/>
            <a:t>Entrevista con el Alcalde</a:t>
          </a:r>
          <a:endParaRPr lang="es-MX" sz="2400" dirty="0"/>
        </a:p>
      </dgm:t>
    </dgm:pt>
    <dgm:pt modelId="{11BEE4E7-45DC-40BC-8DE9-1B88BE81ABBE}">
      <dgm:prSet phldrT="[Texto]"/>
      <dgm:spPr/>
      <dgm:t>
        <a:bodyPr/>
        <a:lstStyle/>
        <a:p>
          <a:r>
            <a:rPr lang="es-MX" sz="2500" dirty="0" smtClean="0"/>
            <a:t>Visita a Municipios</a:t>
          </a:r>
          <a:endParaRPr lang="es-MX" sz="2500" dirty="0"/>
        </a:p>
      </dgm:t>
    </dgm:pt>
    <dgm:pt modelId="{0440841E-EB9E-460F-9AAA-19C709206EE9}" type="sibTrans" cxnId="{34CE12A2-BC6C-4213-8DD3-469BEB217BB5}">
      <dgm:prSet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27637D8C-1D83-472D-ADF1-8E24FA993E73}" type="parTrans" cxnId="{34CE12A2-BC6C-4213-8DD3-469BEB217BB5}">
      <dgm:prSet/>
      <dgm:spPr/>
      <dgm:t>
        <a:bodyPr/>
        <a:lstStyle/>
        <a:p>
          <a:endParaRPr lang="es-MX"/>
        </a:p>
      </dgm:t>
    </dgm:pt>
    <dgm:pt modelId="{E3BE9B7E-DA43-46E4-B975-4CFA9E9401C0}" type="sibTrans" cxnId="{4091D5DF-EABB-4087-8132-C2648CA81F43}">
      <dgm:prSet/>
      <dgm:spPr/>
      <dgm:t>
        <a:bodyPr/>
        <a:lstStyle/>
        <a:p>
          <a:endParaRPr lang="es-MX"/>
        </a:p>
      </dgm:t>
    </dgm:pt>
    <dgm:pt modelId="{46B48E9A-49C9-44EF-85A5-CD9625A495EF}" type="parTrans" cxnId="{4091D5DF-EABB-4087-8132-C2648CA81F43}">
      <dgm:prSet/>
      <dgm:spPr/>
      <dgm:t>
        <a:bodyPr/>
        <a:lstStyle/>
        <a:p>
          <a:endParaRPr lang="es-MX"/>
        </a:p>
      </dgm:t>
    </dgm:pt>
    <dgm:pt modelId="{EAE54954-B6B7-4904-A04E-DFB804EB82BA}" type="sibTrans" cxnId="{CA122246-2EBB-4471-9E7F-D73C95802103}">
      <dgm:prSet/>
      <dgm:spPr/>
      <dgm:t>
        <a:bodyPr/>
        <a:lstStyle/>
        <a:p>
          <a:endParaRPr lang="es-MX"/>
        </a:p>
      </dgm:t>
    </dgm:pt>
    <dgm:pt modelId="{59B6B45E-6096-4AFD-9825-6714708A1EEB}" type="parTrans" cxnId="{CA122246-2EBB-4471-9E7F-D73C95802103}">
      <dgm:prSet/>
      <dgm:spPr/>
      <dgm:t>
        <a:bodyPr/>
        <a:lstStyle/>
        <a:p>
          <a:endParaRPr lang="es-MX"/>
        </a:p>
      </dgm:t>
    </dgm:pt>
    <dgm:pt modelId="{5C023E17-A7BC-4BDA-89B8-0DB384A4A97D}" type="pres">
      <dgm:prSet presAssocID="{4244D0CC-400B-412C-8EFF-2401149CFB0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954114A-6584-47AC-8D8A-03C0D770DCCA}" type="pres">
      <dgm:prSet presAssocID="{4244D0CC-400B-412C-8EFF-2401149CFB0A}" presName="arrow" presStyleLbl="bgShp" presStyleIdx="0" presStyleCnt="1"/>
      <dgm:spPr/>
    </dgm:pt>
    <dgm:pt modelId="{C42B29CB-9BBE-49AD-94FA-A54C396B4C1A}" type="pres">
      <dgm:prSet presAssocID="{4244D0CC-400B-412C-8EFF-2401149CFB0A}" presName="linearProcess" presStyleCnt="0"/>
      <dgm:spPr/>
    </dgm:pt>
    <dgm:pt modelId="{E3AEC839-C60E-4216-8954-4BAB4A7FE682}" type="pres">
      <dgm:prSet presAssocID="{11BEE4E7-45DC-40BC-8DE9-1B88BE81ABBE}" presName="textNode" presStyleLbl="node1" presStyleIdx="0" presStyleCnt="3" custScaleY="1184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9E0D67-5AEB-4CFF-9218-554226574691}" type="pres">
      <dgm:prSet presAssocID="{0440841E-EB9E-460F-9AAA-19C709206EE9}" presName="sibTrans" presStyleCnt="0"/>
      <dgm:spPr/>
    </dgm:pt>
    <dgm:pt modelId="{B8D98455-D32F-43F9-AD23-FC78EFE9B1BC}" type="pres">
      <dgm:prSet presAssocID="{9F2AC966-B404-472C-87FE-0354828F9463}" presName="textNode" presStyleLbl="node1" presStyleIdx="1" presStyleCnt="3" custScaleY="1169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6FD1B4-1839-4E81-A57F-BD9E54591F66}" type="pres">
      <dgm:prSet presAssocID="{6D96F5D6-BAAC-4E4C-BF5B-5ED30D5E3123}" presName="sibTrans" presStyleCnt="0"/>
      <dgm:spPr/>
    </dgm:pt>
    <dgm:pt modelId="{EBE61D88-F5FC-4B22-866C-0CDDFD7A01E3}" type="pres">
      <dgm:prSet presAssocID="{B1E12AB0-D5DE-4310-952A-29303F69CC9C}" presName="textNode" presStyleLbl="node1" presStyleIdx="2" presStyleCnt="3" custScaleY="1169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D6B4268-1DB7-41BE-A561-E72788C7992E}" srcId="{B1E12AB0-D5DE-4310-952A-29303F69CC9C}" destId="{08A73C85-D952-4E2B-95F7-842F28EE1C2C}" srcOrd="0" destOrd="0" parTransId="{84A9D5FE-9787-4F41-9328-6118497EA434}" sibTransId="{FE9D5DA4-1840-4AEA-ACF0-833C047BF7F3}"/>
    <dgm:cxn modelId="{C59EB616-97E3-43AD-9030-387F423B8680}" srcId="{4244D0CC-400B-412C-8EFF-2401149CFB0A}" destId="{9F2AC966-B404-472C-87FE-0354828F9463}" srcOrd="1" destOrd="0" parTransId="{B300E775-7BE8-4DE8-BCE2-D1C0442E2248}" sibTransId="{6D96F5D6-BAAC-4E4C-BF5B-5ED30D5E3123}"/>
    <dgm:cxn modelId="{0E087E25-B6D2-40E4-9433-17F1B598A08D}" srcId="{4244D0CC-400B-412C-8EFF-2401149CFB0A}" destId="{B1E12AB0-D5DE-4310-952A-29303F69CC9C}" srcOrd="2" destOrd="0" parTransId="{D88CFB54-A3B2-41E4-8B53-D70FAEA74041}" sibTransId="{0F0FEFE5-D4E0-4936-B437-66D9DB55DCA3}"/>
    <dgm:cxn modelId="{CA122246-2EBB-4471-9E7F-D73C95802103}" srcId="{11BEE4E7-45DC-40BC-8DE9-1B88BE81ABBE}" destId="{5099335D-ED8C-4F04-9C75-CA0C46509488}" srcOrd="0" destOrd="0" parTransId="{59B6B45E-6096-4AFD-9825-6714708A1EEB}" sibTransId="{EAE54954-B6B7-4904-A04E-DFB804EB82BA}"/>
    <dgm:cxn modelId="{8D97202B-E83C-43E4-A7AC-8CFA89805E07}" type="presOf" srcId="{B1E12AB0-D5DE-4310-952A-29303F69CC9C}" destId="{EBE61D88-F5FC-4B22-866C-0CDDFD7A01E3}" srcOrd="0" destOrd="0" presId="urn:microsoft.com/office/officeart/2005/8/layout/hProcess9"/>
    <dgm:cxn modelId="{868E29D6-7849-4BA1-B702-F18A40B3E518}" type="presOf" srcId="{9045827D-742C-48CF-9D01-1F4E43F9AE12}" destId="{B8D98455-D32F-43F9-AD23-FC78EFE9B1BC}" srcOrd="0" destOrd="2" presId="urn:microsoft.com/office/officeart/2005/8/layout/hProcess9"/>
    <dgm:cxn modelId="{BA3F78F6-C41E-4CC8-96AC-6223A2E4AFC3}" type="presOf" srcId="{4244D0CC-400B-412C-8EFF-2401149CFB0A}" destId="{5C023E17-A7BC-4BDA-89B8-0DB384A4A97D}" srcOrd="0" destOrd="0" presId="urn:microsoft.com/office/officeart/2005/8/layout/hProcess9"/>
    <dgm:cxn modelId="{34CE12A2-BC6C-4213-8DD3-469BEB217BB5}" srcId="{4244D0CC-400B-412C-8EFF-2401149CFB0A}" destId="{11BEE4E7-45DC-40BC-8DE9-1B88BE81ABBE}" srcOrd="0" destOrd="0" parTransId="{27637D8C-1D83-472D-ADF1-8E24FA993E73}" sibTransId="{0440841E-EB9E-460F-9AAA-19C709206EE9}"/>
    <dgm:cxn modelId="{8DC58B4E-7610-4F9A-AE0C-4FB826ACFE8B}" type="presOf" srcId="{46595C0A-82AE-44A5-944F-839CADBCA3DE}" destId="{EBE61D88-F5FC-4B22-866C-0CDDFD7A01E3}" srcOrd="0" destOrd="2" presId="urn:microsoft.com/office/officeart/2005/8/layout/hProcess9"/>
    <dgm:cxn modelId="{0B9A8612-84AE-4B0F-B939-A304C2E8313B}" type="presOf" srcId="{12895444-0CC0-4757-96B9-31C966997B0F}" destId="{E3AEC839-C60E-4216-8954-4BAB4A7FE682}" srcOrd="0" destOrd="2" presId="urn:microsoft.com/office/officeart/2005/8/layout/hProcess9"/>
    <dgm:cxn modelId="{60F4E514-F2FB-4DB1-8476-4407D4B063BB}" type="presOf" srcId="{9F2AC966-B404-472C-87FE-0354828F9463}" destId="{B8D98455-D32F-43F9-AD23-FC78EFE9B1BC}" srcOrd="0" destOrd="0" presId="urn:microsoft.com/office/officeart/2005/8/layout/hProcess9"/>
    <dgm:cxn modelId="{251C4F75-70DF-405D-8426-90E3641CE9C0}" type="presOf" srcId="{5099335D-ED8C-4F04-9C75-CA0C46509488}" destId="{E3AEC839-C60E-4216-8954-4BAB4A7FE682}" srcOrd="0" destOrd="1" presId="urn:microsoft.com/office/officeart/2005/8/layout/hProcess9"/>
    <dgm:cxn modelId="{4091D5DF-EABB-4087-8132-C2648CA81F43}" srcId="{11BEE4E7-45DC-40BC-8DE9-1B88BE81ABBE}" destId="{12895444-0CC0-4757-96B9-31C966997B0F}" srcOrd="1" destOrd="0" parTransId="{46B48E9A-49C9-44EF-85A5-CD9625A495EF}" sibTransId="{E3BE9B7E-DA43-46E4-B975-4CFA9E9401C0}"/>
    <dgm:cxn modelId="{697C5C31-BF5C-4618-B044-D49F3B7A3501}" srcId="{9F2AC966-B404-472C-87FE-0354828F9463}" destId="{9045827D-742C-48CF-9D01-1F4E43F9AE12}" srcOrd="1" destOrd="0" parTransId="{B2CFEF31-19A5-44FD-9ECC-CF8E89FE9931}" sibTransId="{981F6A80-5F54-495E-B9DC-96AD13C5C0D9}"/>
    <dgm:cxn modelId="{C4632F8F-DFC7-4C15-9A0C-75BBF5B7E24C}" srcId="{9F2AC966-B404-472C-87FE-0354828F9463}" destId="{D8B83CF2-2FE3-4FE8-8D7C-854DD6647A9F}" srcOrd="0" destOrd="0" parTransId="{7AE274DB-D6AC-413E-BC28-3C6700ED44A2}" sibTransId="{EFDA54E8-D8B7-49C1-8A5B-2D5DF57037A8}"/>
    <dgm:cxn modelId="{1939A654-A6F1-4E6D-B8E4-806E1917F514}" type="presOf" srcId="{11BEE4E7-45DC-40BC-8DE9-1B88BE81ABBE}" destId="{E3AEC839-C60E-4216-8954-4BAB4A7FE682}" srcOrd="0" destOrd="0" presId="urn:microsoft.com/office/officeart/2005/8/layout/hProcess9"/>
    <dgm:cxn modelId="{E9D9405A-24B8-4543-A1ED-35656DB4A05F}" type="presOf" srcId="{D8B83CF2-2FE3-4FE8-8D7C-854DD6647A9F}" destId="{B8D98455-D32F-43F9-AD23-FC78EFE9B1BC}" srcOrd="0" destOrd="1" presId="urn:microsoft.com/office/officeart/2005/8/layout/hProcess9"/>
    <dgm:cxn modelId="{BAA73541-892E-4E85-A557-8454D7A37004}" srcId="{B1E12AB0-D5DE-4310-952A-29303F69CC9C}" destId="{46595C0A-82AE-44A5-944F-839CADBCA3DE}" srcOrd="1" destOrd="0" parTransId="{F6596F1E-5808-46BB-8D3B-82A91015AC8D}" sibTransId="{68E9E5E6-0FDB-4A4B-8355-50A6DA95D702}"/>
    <dgm:cxn modelId="{99D51AA5-EF0E-4257-8D36-51F63562108A}" type="presOf" srcId="{08A73C85-D952-4E2B-95F7-842F28EE1C2C}" destId="{EBE61D88-F5FC-4B22-866C-0CDDFD7A01E3}" srcOrd="0" destOrd="1" presId="urn:microsoft.com/office/officeart/2005/8/layout/hProcess9"/>
    <dgm:cxn modelId="{99E3713F-F659-4116-9D7E-7080F314144F}" type="presParOf" srcId="{5C023E17-A7BC-4BDA-89B8-0DB384A4A97D}" destId="{7954114A-6584-47AC-8D8A-03C0D770DCCA}" srcOrd="0" destOrd="0" presId="urn:microsoft.com/office/officeart/2005/8/layout/hProcess9"/>
    <dgm:cxn modelId="{702D6DF5-42C1-45DC-89DF-2F635DED9112}" type="presParOf" srcId="{5C023E17-A7BC-4BDA-89B8-0DB384A4A97D}" destId="{C42B29CB-9BBE-49AD-94FA-A54C396B4C1A}" srcOrd="1" destOrd="0" presId="urn:microsoft.com/office/officeart/2005/8/layout/hProcess9"/>
    <dgm:cxn modelId="{385B17E8-6ECA-4927-B02D-7C2194C8FF96}" type="presParOf" srcId="{C42B29CB-9BBE-49AD-94FA-A54C396B4C1A}" destId="{E3AEC839-C60E-4216-8954-4BAB4A7FE682}" srcOrd="0" destOrd="0" presId="urn:microsoft.com/office/officeart/2005/8/layout/hProcess9"/>
    <dgm:cxn modelId="{2060B8C1-BA99-4AE4-9E0D-0F0AB31BF946}" type="presParOf" srcId="{C42B29CB-9BBE-49AD-94FA-A54C396B4C1A}" destId="{DC9E0D67-5AEB-4CFF-9218-554226574691}" srcOrd="1" destOrd="0" presId="urn:microsoft.com/office/officeart/2005/8/layout/hProcess9"/>
    <dgm:cxn modelId="{8222189C-8799-4DC3-9F0D-20A13225579A}" type="presParOf" srcId="{C42B29CB-9BBE-49AD-94FA-A54C396B4C1A}" destId="{B8D98455-D32F-43F9-AD23-FC78EFE9B1BC}" srcOrd="2" destOrd="0" presId="urn:microsoft.com/office/officeart/2005/8/layout/hProcess9"/>
    <dgm:cxn modelId="{D15EFB1B-0CC4-408C-815B-21D40765357C}" type="presParOf" srcId="{C42B29CB-9BBE-49AD-94FA-A54C396B4C1A}" destId="{A76FD1B4-1839-4E81-A57F-BD9E54591F66}" srcOrd="3" destOrd="0" presId="urn:microsoft.com/office/officeart/2005/8/layout/hProcess9"/>
    <dgm:cxn modelId="{02BD9DC7-EF4E-4FD8-8CEC-2CC59A51A527}" type="presParOf" srcId="{C42B29CB-9BBE-49AD-94FA-A54C396B4C1A}" destId="{EBE61D88-F5FC-4B22-866C-0CDDFD7A01E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4114A-6584-47AC-8D8A-03C0D770DCCA}">
      <dsp:nvSpPr>
        <dsp:cNvPr id="0" name=""/>
        <dsp:cNvSpPr/>
      </dsp:nvSpPr>
      <dsp:spPr>
        <a:xfrm>
          <a:off x="604867" y="0"/>
          <a:ext cx="6855161" cy="52003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AEC839-C60E-4216-8954-4BAB4A7FE682}">
      <dsp:nvSpPr>
        <dsp:cNvPr id="0" name=""/>
        <dsp:cNvSpPr/>
      </dsp:nvSpPr>
      <dsp:spPr>
        <a:xfrm>
          <a:off x="3937" y="1368150"/>
          <a:ext cx="2599038" cy="24640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Visita a Municipios</a:t>
          </a:r>
          <a:endParaRPr lang="es-MX" sz="25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Entrevista con el Alcalde</a:t>
          </a:r>
          <a:endParaRPr lang="es-MX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Reunión con delegados </a:t>
          </a:r>
          <a:r>
            <a:rPr lang="es-MX" sz="2400" kern="1200" dirty="0" err="1" smtClean="0"/>
            <a:t>Mpales</a:t>
          </a:r>
          <a:r>
            <a:rPr lang="es-MX" sz="2000" kern="1200" dirty="0" smtClean="0"/>
            <a:t>.</a:t>
          </a:r>
          <a:endParaRPr lang="es-MX" sz="2000" kern="1200" dirty="0"/>
        </a:p>
      </dsp:txBody>
      <dsp:txXfrm>
        <a:off x="124222" y="1488435"/>
        <a:ext cx="2358468" cy="2223481"/>
      </dsp:txXfrm>
    </dsp:sp>
    <dsp:sp modelId="{B8D98455-D32F-43F9-AD23-FC78EFE9B1BC}">
      <dsp:nvSpPr>
        <dsp:cNvPr id="0" name=""/>
        <dsp:cNvSpPr/>
      </dsp:nvSpPr>
      <dsp:spPr>
        <a:xfrm>
          <a:off x="2732928" y="1383928"/>
          <a:ext cx="2599038" cy="2432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Beneficiarios</a:t>
          </a:r>
          <a:endParaRPr lang="es-MX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Identificarlos</a:t>
          </a:r>
          <a:endParaRPr lang="es-MX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Formar Círculos de Estudio</a:t>
          </a:r>
          <a:endParaRPr lang="es-MX" sz="2300" kern="1200" dirty="0"/>
        </a:p>
      </dsp:txBody>
      <dsp:txXfrm>
        <a:off x="2851673" y="1502673"/>
        <a:ext cx="2361548" cy="2195005"/>
      </dsp:txXfrm>
    </dsp:sp>
    <dsp:sp modelId="{EBE61D88-F5FC-4B22-866C-0CDDFD7A01E3}">
      <dsp:nvSpPr>
        <dsp:cNvPr id="0" name=""/>
        <dsp:cNvSpPr/>
      </dsp:nvSpPr>
      <dsp:spPr>
        <a:xfrm>
          <a:off x="5461919" y="1383928"/>
          <a:ext cx="2599038" cy="2432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Asesores</a:t>
          </a:r>
          <a:endParaRPr lang="es-MX" sz="30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Capacitarlos</a:t>
          </a:r>
          <a:endParaRPr lang="es-MX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300" kern="1200" dirty="0" smtClean="0"/>
            <a:t>Asignarles Analfabetas</a:t>
          </a:r>
          <a:endParaRPr lang="es-MX" sz="2300" kern="1200" dirty="0"/>
        </a:p>
      </dsp:txBody>
      <dsp:txXfrm>
        <a:off x="5580664" y="1502673"/>
        <a:ext cx="2361548" cy="2195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804CF-7B8D-4546-856D-9C7D34C2EED3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58317-E63F-4A96-9463-1CCFA480A39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26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590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89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95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065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76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22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429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818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626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12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2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C990-48DB-45C6-ABE7-490DFD4B0EA5}" type="datetimeFigureOut">
              <a:rPr lang="es-MX" smtClean="0"/>
              <a:pPr/>
              <a:t>10/07/2014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55E4-7B99-42EB-B5F5-BB45E4811F6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24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g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927027"/>
            <a:ext cx="3960440" cy="5572749"/>
          </a:xfrm>
          <a:prstGeom prst="rect">
            <a:avLst/>
          </a:prstGeom>
        </p:spPr>
      </p:pic>
      <p:pic>
        <p:nvPicPr>
          <p:cNvPr id="8" name="7 Imagen" descr="guanajuato-educa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0"/>
            <a:ext cx="2711590" cy="3835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4932040" y="3232720"/>
            <a:ext cx="39604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00" b="1" dirty="0" smtClean="0"/>
              <a:t>COMPROMISOS</a:t>
            </a:r>
          </a:p>
          <a:p>
            <a:endParaRPr lang="es-MX" sz="3400" b="1" dirty="0" smtClean="0"/>
          </a:p>
          <a:p>
            <a:pPr algn="r"/>
            <a:endParaRPr lang="es-MX" sz="2000" b="1" dirty="0" smtClean="0"/>
          </a:p>
          <a:p>
            <a:pPr algn="r"/>
            <a:endParaRPr lang="es-MX" sz="2000" b="1" dirty="0"/>
          </a:p>
          <a:p>
            <a:pPr algn="r"/>
            <a:endParaRPr lang="es-MX" sz="2000" b="1" dirty="0" smtClean="0"/>
          </a:p>
          <a:p>
            <a:pPr algn="r"/>
            <a:r>
              <a:rPr lang="es-MX" sz="2000" b="1" dirty="0" smtClean="0"/>
              <a:t>JULIO 2014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13341153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-0.18194 -2.96296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 descr="g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51" y="1"/>
            <a:ext cx="1079317" cy="1268759"/>
          </a:xfrm>
          <a:prstGeom prst="rect">
            <a:avLst/>
          </a:prstGeom>
        </p:spPr>
      </p:pic>
      <p:grpSp>
        <p:nvGrpSpPr>
          <p:cNvPr id="15" name="16 Grupo"/>
          <p:cNvGrpSpPr/>
          <p:nvPr/>
        </p:nvGrpSpPr>
        <p:grpSpPr>
          <a:xfrm>
            <a:off x="0" y="-10037"/>
            <a:ext cx="9144032" cy="81452"/>
            <a:chOff x="0" y="-10037"/>
            <a:chExt cx="9144032" cy="81452"/>
          </a:xfrm>
        </p:grpSpPr>
        <p:sp>
          <p:nvSpPr>
            <p:cNvPr id="16" name="15 Rectángulo"/>
            <p:cNvSpPr/>
            <p:nvPr/>
          </p:nvSpPr>
          <p:spPr>
            <a:xfrm>
              <a:off x="8215338" y="0"/>
              <a:ext cx="928694" cy="71390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 </a:t>
              </a:r>
              <a:endParaRPr lang="es-MX" b="1" dirty="0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5429256" y="1"/>
              <a:ext cx="3071834" cy="7141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b="1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214678" y="-10037"/>
              <a:ext cx="3357586" cy="814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b="1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0" y="-10013"/>
              <a:ext cx="4000496" cy="8142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b="1"/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179511" y="44624"/>
            <a:ext cx="7897740" cy="830997"/>
            <a:chOff x="179511" y="83261"/>
            <a:chExt cx="7344817" cy="830997"/>
          </a:xfrm>
        </p:grpSpPr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179511" y="83261"/>
              <a:ext cx="7344817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266700" indent="-2667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398588" indent="-6096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2187575" indent="-609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2976563" indent="-609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3765550" indent="-609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4222750" indent="-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4679950" indent="-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5137150" indent="-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5594350" indent="-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s-MX" altLang="es-MX" sz="2400" b="1" dirty="0">
                  <a:solidFill>
                    <a:prstClr val="black"/>
                  </a:solidFill>
                  <a:latin typeface="+mn-lt"/>
                </a:rPr>
                <a:t> </a:t>
              </a:r>
              <a:r>
                <a:rPr lang="es-ES" sz="2400" b="1" dirty="0"/>
                <a:t>COMBATE AL ANALFABETISMO EN MUNICIPIOS PRIORITARIOS</a:t>
              </a:r>
              <a:endParaRPr lang="es-ES" altLang="es-MX" sz="2400" b="1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266164" y="834919"/>
              <a:ext cx="5580368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s-MX">
                <a:solidFill>
                  <a:prstClr val="black"/>
                </a:solidFill>
                <a:latin typeface="Intro Book"/>
              </a:endParaRPr>
            </a:p>
          </p:txBody>
        </p:sp>
      </p:grpSp>
      <p:sp>
        <p:nvSpPr>
          <p:cNvPr id="2" name="1 Rectángulo"/>
          <p:cNvSpPr/>
          <p:nvPr/>
        </p:nvSpPr>
        <p:spPr>
          <a:xfrm>
            <a:off x="179512" y="908720"/>
            <a:ext cx="794917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 smtClean="0"/>
              <a:t>Este </a:t>
            </a:r>
            <a:r>
              <a:rPr lang="es-ES" sz="2000" dirty="0"/>
              <a:t>proyecto se fondea con recursos estatales y pretende declarar a </a:t>
            </a:r>
            <a:r>
              <a:rPr lang="es-ES" sz="2000" b="1" dirty="0"/>
              <a:t>12 municipios LIBRES DE ANALFABETISMO</a:t>
            </a:r>
            <a:r>
              <a:rPr lang="es-ES" sz="2000" dirty="0"/>
              <a:t>, levantando </a:t>
            </a:r>
            <a:r>
              <a:rPr lang="es-ES" sz="2000" i="1" dirty="0"/>
              <a:t>bandera blanca</a:t>
            </a:r>
            <a:r>
              <a:rPr lang="es-ES" sz="2000" dirty="0"/>
              <a:t>, llevándolos a que tengan menos del 4% de personas analfabetas al término del año </a:t>
            </a:r>
            <a:r>
              <a:rPr lang="es-ES" sz="2000" dirty="0" smtClean="0"/>
              <a:t>2014, los </a:t>
            </a:r>
            <a:r>
              <a:rPr lang="es-ES" sz="2000" dirty="0"/>
              <a:t>municipios considerados dentro de este Proyecto son: </a:t>
            </a:r>
            <a:endParaRPr lang="es-ES" sz="2000" dirty="0" smtClean="0"/>
          </a:p>
          <a:p>
            <a:pPr algn="just"/>
            <a:endParaRPr lang="es-ES" sz="2000" dirty="0"/>
          </a:p>
          <a:p>
            <a:pPr algn="just"/>
            <a:endParaRPr lang="es-MX" sz="2000" dirty="0"/>
          </a:p>
          <a:p>
            <a:pPr algn="just"/>
            <a:r>
              <a:rPr lang="es-ES" sz="2400" dirty="0"/>
              <a:t> </a:t>
            </a:r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MX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6241" t="39173" r="20668" b="11610"/>
          <a:stretch/>
        </p:blipFill>
        <p:spPr>
          <a:xfrm>
            <a:off x="363732" y="2276872"/>
            <a:ext cx="8208912" cy="3600400"/>
          </a:xfrm>
          <a:prstGeom prst="rect">
            <a:avLst/>
          </a:prstGeom>
        </p:spPr>
      </p:pic>
      <p:sp>
        <p:nvSpPr>
          <p:cNvPr id="20" name="1 Rectángulo"/>
          <p:cNvSpPr/>
          <p:nvPr/>
        </p:nvSpPr>
        <p:spPr>
          <a:xfrm>
            <a:off x="179511" y="5949280"/>
            <a:ext cx="8698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/>
              <a:t>En </a:t>
            </a:r>
            <a:r>
              <a:rPr lang="es-ES" sz="1600" dirty="0"/>
              <a:t>esta tabla se aprecia la cantidad total de asesores, alfabetizados e inversión por </a:t>
            </a:r>
            <a:r>
              <a:rPr lang="es-ES" sz="1600" dirty="0" smtClean="0"/>
              <a:t>municipio, se </a:t>
            </a:r>
            <a:r>
              <a:rPr lang="es-ES" sz="1600" dirty="0"/>
              <a:t>aprecia que es favorable el trabajo realizado para alcanzar las metas y así dar cumplimiento con los municipios, de llegar a levantar bandera blanca</a:t>
            </a:r>
            <a:r>
              <a:rPr lang="es-ES" sz="1600" dirty="0" smtClean="0"/>
              <a:t>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3460071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 descr="g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51" y="1"/>
            <a:ext cx="1079317" cy="1268759"/>
          </a:xfrm>
          <a:prstGeom prst="rect">
            <a:avLst/>
          </a:prstGeom>
        </p:spPr>
      </p:pic>
      <p:grpSp>
        <p:nvGrpSpPr>
          <p:cNvPr id="15" name="16 Grupo"/>
          <p:cNvGrpSpPr/>
          <p:nvPr/>
        </p:nvGrpSpPr>
        <p:grpSpPr>
          <a:xfrm>
            <a:off x="0" y="-10037"/>
            <a:ext cx="9144032" cy="81452"/>
            <a:chOff x="0" y="-10037"/>
            <a:chExt cx="9144032" cy="81452"/>
          </a:xfrm>
        </p:grpSpPr>
        <p:sp>
          <p:nvSpPr>
            <p:cNvPr id="16" name="15 Rectángulo"/>
            <p:cNvSpPr/>
            <p:nvPr/>
          </p:nvSpPr>
          <p:spPr>
            <a:xfrm>
              <a:off x="8215338" y="0"/>
              <a:ext cx="928694" cy="71390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/>
                <a:t> </a:t>
              </a:r>
              <a:endParaRPr lang="es-MX" b="1" dirty="0"/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5429256" y="1"/>
              <a:ext cx="3071834" cy="7141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b="1"/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3214678" y="-10037"/>
              <a:ext cx="3357586" cy="8145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b="1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0" y="-10013"/>
              <a:ext cx="4000496" cy="8142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b="1"/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179511" y="44624"/>
            <a:ext cx="7897740" cy="830997"/>
            <a:chOff x="179511" y="83261"/>
            <a:chExt cx="7344817" cy="830997"/>
          </a:xfrm>
        </p:grpSpPr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179511" y="83261"/>
              <a:ext cx="7344817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266700" indent="-2667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398588" indent="-6096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2187575" indent="-609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2976563" indent="-609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3765550" indent="-609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4222750" indent="-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4679950" indent="-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5137150" indent="-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5594350" indent="-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</a:pPr>
              <a:r>
                <a:rPr lang="es-MX" altLang="es-MX" sz="2400" b="1" dirty="0">
                  <a:solidFill>
                    <a:prstClr val="black"/>
                  </a:solidFill>
                  <a:latin typeface="+mn-lt"/>
                </a:rPr>
                <a:t> </a:t>
              </a:r>
              <a:r>
                <a:rPr lang="es-ES" sz="2400" b="1" dirty="0"/>
                <a:t>COMBATE AL ANALFABETISMO EN MUNICIPIOS PRIORITARIOS</a:t>
              </a:r>
              <a:endParaRPr lang="es-ES" altLang="es-MX" sz="2400" b="1" dirty="0">
                <a:solidFill>
                  <a:prstClr val="black"/>
                </a:solidFill>
                <a:latin typeface="+mn-lt"/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266164" y="834919"/>
              <a:ext cx="5580368" cy="0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endParaRPr lang="es-MX">
                <a:solidFill>
                  <a:prstClr val="black"/>
                </a:solidFill>
                <a:latin typeface="Intro Book"/>
              </a:endParaRPr>
            </a:p>
          </p:txBody>
        </p:sp>
      </p:grp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32168670"/>
              </p:ext>
            </p:extLst>
          </p:nvPr>
        </p:nvGraphicFramePr>
        <p:xfrm>
          <a:off x="755576" y="1397000"/>
          <a:ext cx="806489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Rectángulo"/>
          <p:cNvSpPr/>
          <p:nvPr/>
        </p:nvSpPr>
        <p:spPr>
          <a:xfrm>
            <a:off x="0" y="6239453"/>
            <a:ext cx="5940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http://sie.inaeba.guanajuato.gob.mx/index_k.php</a:t>
            </a:r>
          </a:p>
        </p:txBody>
      </p:sp>
    </p:spTree>
    <p:extLst>
      <p:ext uri="{BB962C8B-B14F-4D97-AF65-F5344CB8AC3E}">
        <p14:creationId xmlns:p14="http://schemas.microsoft.com/office/powerpoint/2010/main" val="36349501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54114A-6584-47AC-8D8A-03C0D770D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954114A-6584-47AC-8D8A-03C0D770DC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AEC839-C60E-4216-8954-4BAB4A7FE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3000"/>
                                        <p:tgtEl>
                                          <p:spTgt spid="4">
                                            <p:graphicEl>
                                              <a:dgm id="{E3AEC839-C60E-4216-8954-4BAB4A7FE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D98455-D32F-43F9-AD23-FC78EFE9B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3000"/>
                                        <p:tgtEl>
                                          <p:spTgt spid="4">
                                            <p:graphicEl>
                                              <a:dgm id="{B8D98455-D32F-43F9-AD23-FC78EFE9B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E61D88-F5FC-4B22-866C-0CDDFD7A0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3000"/>
                                        <p:tgtEl>
                                          <p:spTgt spid="4">
                                            <p:graphicEl>
                                              <a:dgm id="{EBE61D88-F5FC-4B22-866C-0CDDFD7A01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guanajuato-educa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5" y="0"/>
            <a:ext cx="2711590" cy="3835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5868144" y="508518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b="1" dirty="0" smtClean="0"/>
              <a:t>JULIO 2014</a:t>
            </a:r>
            <a:endParaRPr lang="es-MX" sz="2800" b="1" dirty="0"/>
          </a:p>
        </p:txBody>
      </p:sp>
      <p:sp>
        <p:nvSpPr>
          <p:cNvPr id="5" name="5 CuadroTexto"/>
          <p:cNvSpPr txBox="1"/>
          <p:nvPr/>
        </p:nvSpPr>
        <p:spPr>
          <a:xfrm>
            <a:off x="683568" y="1916832"/>
            <a:ext cx="828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4800" b="1" dirty="0" smtClean="0">
                <a:solidFill>
                  <a:srgbClr val="7030A0"/>
                </a:solidFill>
                <a:latin typeface="Intro Black" pitchFamily="50" charset="0"/>
              </a:rPr>
              <a:t>Muchas Gracias </a:t>
            </a:r>
            <a:endParaRPr lang="es-MX" sz="4800" b="1" dirty="0">
              <a:solidFill>
                <a:srgbClr val="7030A0"/>
              </a:solidFill>
              <a:latin typeface="Intro Black" pitchFamily="50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878" y="3356992"/>
            <a:ext cx="348177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7256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4153</TotalTime>
  <Words>140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Ignacio Reyes Mancilla</dc:creator>
  <cp:lastModifiedBy>PROBOOK</cp:lastModifiedBy>
  <cp:revision>309</cp:revision>
  <cp:lastPrinted>2014-07-08T03:19:44Z</cp:lastPrinted>
  <dcterms:created xsi:type="dcterms:W3CDTF">2014-04-01T17:32:11Z</dcterms:created>
  <dcterms:modified xsi:type="dcterms:W3CDTF">2014-07-10T16:14:20Z</dcterms:modified>
</cp:coreProperties>
</file>